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95" r:id="rId3"/>
    <p:sldId id="296" r:id="rId4"/>
    <p:sldId id="301" r:id="rId5"/>
    <p:sldId id="302" r:id="rId6"/>
    <p:sldId id="303" r:id="rId7"/>
    <p:sldId id="304" r:id="rId8"/>
    <p:sldId id="305" r:id="rId9"/>
    <p:sldId id="306" r:id="rId10"/>
  </p:sldIdLst>
  <p:sldSz cx="12192000" cy="6858000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86D"/>
    <a:srgbClr val="9DAB6D"/>
    <a:srgbClr val="84AEC6"/>
    <a:srgbClr val="C77381"/>
    <a:srgbClr val="A41041"/>
    <a:srgbClr val="008AAE"/>
    <a:srgbClr val="789B20"/>
    <a:srgbClr val="EC6602"/>
    <a:srgbClr val="E41A42"/>
    <a:srgbClr val="3A3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6395"/>
  </p:normalViewPr>
  <p:slideViewPr>
    <p:cSldViewPr snapToGrid="0" snapToObjects="1" showGuides="1">
      <p:cViewPr varScale="1">
        <p:scale>
          <a:sx n="107" d="100"/>
          <a:sy n="107" d="100"/>
        </p:scale>
        <p:origin x="1242" y="114"/>
      </p:cViewPr>
      <p:guideLst>
        <p:guide orient="horz" pos="3158"/>
        <p:guide pos="642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D988-5B29-4049-98F9-CF6ECB2EA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A561D-1F00-CF44-A963-DB6A6231D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2986C-2480-C54C-ADA8-753185DB9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9F80-B4F4-2443-BFA8-6DD91746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EE0C1-1ACF-3842-8C39-F1788C41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6253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D587-B2B6-DC41-83B0-804BF01F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2FC70-3A7F-2C4E-9F8F-B3E9E09DE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08A65-B413-5E4E-8CA4-4EDB4F91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FC4D-9DE0-3340-AA0C-342AFA31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EE26-6063-4341-9A7F-0FE69B4C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0889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6EB6DA-954E-5D41-80AE-F695430CA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22EEB-0791-7B4F-B154-77F57F290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D099-BFC4-B54E-AC4C-340CC64B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47E0B-487A-4A46-B11D-064378C5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8D557-DF08-0142-84DE-442E6B55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25723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D5D9-93C1-0D4B-B9F2-957514CE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B5DD0-A81D-9545-90B7-A1A52717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A6A19-09F0-664E-AACC-945E4223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5484-1643-1741-9BBE-E57E9286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D124F-6158-8148-B6F2-32980994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81670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5D552-5C20-C749-A42D-287374E6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D5A57-0B59-B04B-938C-4B7A33B45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FD7B6-D6BB-314A-8916-02AAEFE6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5C13-2022-0A4C-A6E7-2BCD49FB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7432A-1A64-1D4C-B3A0-5EE026A8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44581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65469-5F80-4146-9C72-DA429ADE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819B-9591-564C-BCAE-35CDA681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AC7D1-C566-F24C-A8C2-4214BF430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1889A-6F7B-1D41-B863-1CBC8011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E4F74-2F66-8E4B-ADF4-5BFCBAA8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5D982-04F6-2C42-A5E9-E88E6C19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22722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A879-3FD8-8545-A43F-A51937D91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74243-09E0-064C-B890-A9C11283F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C07B1-33DD-4A47-BCDF-430CAB089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2A033-528C-C242-ABDA-3D15D9C98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3F32-5CB1-C746-B579-E3CAB98A8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CBAC-D2B5-9447-8F68-2B341833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C38C4-0BE5-5F4D-B045-44121833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96987-204A-704D-B909-AD872CEB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2608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5C4A-652D-504F-8A14-439C05EA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34FCD-7F12-3640-96FE-2A55EF8D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A237B-10A1-CF4D-8B8B-C8DC4FC9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D9CFC-5850-964C-B7EB-E9C57ADA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7994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EDC55D-3999-1045-ABD4-D8DFE7BE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80982-A493-464A-9B48-61D5635F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9AC8B-E464-3943-A95D-34EEB2E5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7444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ED44-A9E4-BB49-9656-13FF7177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3C5A-4B14-4342-B231-73C9CD58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B87A1-308C-7047-9188-C7345058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4A094-9824-BC45-A3FD-9FDA560B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D0881-EE43-E34C-8DC3-49745596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AAA1-86D3-534E-A8DD-E650B280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84478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D905-6D34-4E47-A14C-A28666CC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D7D64-4B29-4C48-9B54-67024D5BB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C875F-A7C6-9842-BA50-E3FAA0381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5B720-D918-F64A-9E9B-C5A12D67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BEFEB-8B48-794D-B083-A66390C9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C0C85-02A9-5949-A440-0D4739D1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23736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61990-8005-104B-8A8B-4308F2F0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A414D-8B3C-B847-9940-F12D4C65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EFD2D-9F43-D349-A9F7-C7D3C18D1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7002-D164-6849-8D5F-C6DA6F1FA440}" type="datetimeFigureOut">
              <a:rPr lang="en-HU" smtClean="0"/>
              <a:t>09/23/2024</a:t>
            </a:fld>
            <a:endParaRPr lang="en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7777F-1866-E347-B8A2-9ED6658FF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83196-9B66-1947-9FE5-5B6744F7E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4EE3-A08A-FD4E-A4DD-F3DCA2E683B0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34297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93298" y="5126690"/>
            <a:ext cx="7686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>
                <a:solidFill>
                  <a:schemeClr val="bg1"/>
                </a:solidFill>
              </a:rPr>
              <a:t>Vizsgakiírás a </a:t>
            </a:r>
            <a:r>
              <a:rPr lang="hu-HU" sz="4400" b="1" dirty="0" err="1">
                <a:solidFill>
                  <a:schemeClr val="bg1"/>
                </a:solidFill>
              </a:rPr>
              <a:t>Neptunban</a:t>
            </a:r>
            <a:endParaRPr lang="hu-H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7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0" y="906727"/>
            <a:ext cx="9585259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Vizsgák/jegybeírás felület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872596"/>
            <a:ext cx="45081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Neptun Oktatói webfelület bejelentkezés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„Vizsgák, jegybeírás” menüpont / „Vizsgák, jegybeírás” almenüpont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„Szűrések” blokk alatt, a „Műveletek:” sorban az „Új vizsga kiírása” gombra kattintunk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B89854F-CB71-7DC9-F8E3-CEBF1B80B3E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1213"/>
          <a:stretch/>
        </p:blipFill>
        <p:spPr>
          <a:xfrm>
            <a:off x="4491318" y="2394605"/>
            <a:ext cx="7167282" cy="432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872596"/>
            <a:ext cx="4508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Az „Új vizsga kiírása” felületen kitöltjük a „Vizsga típusa:”, „Vizsga kezdete:”, „Vizsga vége:” ill. az egyéb szükséges és kívánt paramétereket.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8C03CFD-8E7A-FBF4-DBDE-D7AB2136C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628153"/>
            <a:ext cx="5988619" cy="499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 (folyt.)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1690565"/>
            <a:ext cx="5845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„Kurzus hozzáadása a vizsgához” gombra kattintva, az előugró ablakban kiválasztjuk a kívánt tárgyat a „Kiválasztás” négyzetbe való kattintással, majd a „Kiválasztott kurzus hozzáadása” gombra való kattintással.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6E419EFB-F0E8-BDDA-DC5A-53E871DDBFC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278"/>
          <a:stretch/>
        </p:blipFill>
        <p:spPr>
          <a:xfrm>
            <a:off x="339658" y="3162514"/>
            <a:ext cx="4877801" cy="3562077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B741926C-5A56-33CA-B290-C3F8ED607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3017" y="1828741"/>
            <a:ext cx="60293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4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 (folyt.)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1690565"/>
            <a:ext cx="5845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„Vizsgáztató hozzáadása a vizsgához” gombra kattintva, az előugró ablakban további vizsgáztató adhatunk a vizsgához a „Kiválasztás” négyzetbe való kattintással, majd a „Kiválasztott vizsgáztatók hozzáadása” gombra való kattintással.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43A6BB9-9820-4950-19AB-6EBA5557C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70" y="3429000"/>
            <a:ext cx="5795942" cy="3295591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F69C8AB2-88AB-44ED-8001-1F3CD53E74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5293" y="1828741"/>
            <a:ext cx="60293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 (folyt.)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1690565"/>
            <a:ext cx="5845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A „Terem hozzáadása a vizsgához” gombra kattintva, az előugró ablakban a szűrési feltételek beadása után a „Keresés” gombra kattintva listázhatjuk a termeket és a „Kiválasztás” négyzetbe való kattintással, majd a „Kiválasztott termek hozzáadása” gombra való kattintással hozzá adhatjuk a termet.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CBA88AC9-0F5A-B58F-5F80-4780B0335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55" y="3227611"/>
            <a:ext cx="5737010" cy="3470403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A9AC811E-40FD-3D9B-2C54-C20A3CA4D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5293" y="1802164"/>
            <a:ext cx="60293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12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Új vizsga kiírása (folyt.)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742867"/>
            <a:ext cx="5387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Miután minden szükséges paramétert kitöltöttünk a bal alsó sarokba található kék „Mentés gombra kattintva a vizsga kiírásra kerül, melyről egy sikeres üzenet is tájékoztat.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A „Siker” ablak „Vissza gombjára kattintva azonnal láthatóvá válik a kiírt vizsga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8343818A-FB74-B91B-DB6D-5AB139EB6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19" y="4504834"/>
            <a:ext cx="4857750" cy="179070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B7ADE7DE-C47D-5E26-82E2-8B341BB1C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056" y="1734111"/>
            <a:ext cx="60293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5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Sikeres vizsgakiírás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742867"/>
            <a:ext cx="5387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„Siker” ablak „Vissza” gombjára kattintva azonnal láthatóvá válik a kiírt vizsga a „Vizsgák, jegybeírás” menüpont / „Vizsgák, jegybeírás” almenüpont alatt a „Vizsgák” blokkban.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8343818A-FB74-B91B-DB6D-5AB139EB6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02" y="4504834"/>
            <a:ext cx="4857750" cy="17907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E832329-AE18-ACFF-490C-876CA6304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1772" y="1730188"/>
            <a:ext cx="6727671" cy="503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1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073-7E3D-E44B-B24D-A55B5A19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99" y="732555"/>
            <a:ext cx="10848001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Lehetséges problémák a vizsgakiírás során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381" y="2742867"/>
            <a:ext cx="119232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Amennyiben a rendszer nem engedi a vizsga kiírását, az alábbi pontokat célszerű ellenőrizni/ellenőriztetni:</a:t>
            </a:r>
          </a:p>
          <a:p>
            <a:endParaRPr lang="hu-HU" sz="1600" dirty="0"/>
          </a:p>
          <a:p>
            <a:r>
              <a:rPr lang="hu-HU" sz="1600" dirty="0"/>
              <a:t>KURZUSKIÍRÓ FELADATA: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Megfelelő paraméterek beállítása a kurzuskiírás során, úgymint: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Vizsgatípus megadása (elméleti kurzus esetén elméleti vizsgatípus, gyakorlati kurzus esetén gyakorlati vizsgatípus, elméleti és gyakorlati kurzus esetén – általában – elméleti vizsgatípus, stb.)</a:t>
            </a:r>
            <a:br>
              <a:rPr lang="hu-HU" sz="1600" dirty="0"/>
            </a:br>
            <a:r>
              <a:rPr lang="hu-HU" sz="1600" b="1" dirty="0"/>
              <a:t>Amennyiben a kurzuskiíró nem ad meg vizsgatípust az adott kurzushoz, akkor nem lehet vizsgát kiírni az adott kurzusra még a meghirdetett vizsgaidőszakban sem!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Megfelelő félév megadása a kurzuskiírás során.</a:t>
            </a:r>
          </a:p>
          <a:p>
            <a:endParaRPr lang="hu-HU" sz="1600" dirty="0"/>
          </a:p>
          <a:p>
            <a:r>
              <a:rPr lang="hu-HU" sz="1600" dirty="0"/>
              <a:t>VIZSGAKIÍRÓ FELADATA: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Vizsgaidőpont megadásakor ellenőrizni, hogy a dátum megfelel-e a kiírt/meghirdetett vizsgaidőszaknak.</a:t>
            </a:r>
          </a:p>
        </p:txBody>
      </p:sp>
    </p:spTree>
    <p:extLst>
      <p:ext uri="{BB962C8B-B14F-4D97-AF65-F5344CB8AC3E}">
        <p14:creationId xmlns:p14="http://schemas.microsoft.com/office/powerpoint/2010/main" val="214310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PPT_Soproni_Egyetem_dronfoto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PPT_Soproni_Egyetem_dronfoto(1)</Template>
  <TotalTime>2488</TotalTime>
  <Words>418</Words>
  <Application>Microsoft Office PowerPoint</Application>
  <PresentationFormat>Szélesvásznú</PresentationFormat>
  <Paragraphs>28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PPT_Soproni_Egyetem_dronfoto(1)</vt:lpstr>
      <vt:lpstr>PowerPoint-bemutató</vt:lpstr>
      <vt:lpstr>Vizsgák/jegybeírás felület</vt:lpstr>
      <vt:lpstr>Új vizsga kiírása</vt:lpstr>
      <vt:lpstr>Új vizsga kiírása (folyt.)</vt:lpstr>
      <vt:lpstr>Új vizsga kiírása (folyt.)</vt:lpstr>
      <vt:lpstr>Új vizsga kiírása (folyt.)</vt:lpstr>
      <vt:lpstr>Új vizsga kiírása (folyt.)</vt:lpstr>
      <vt:lpstr>Sikeres vizsgakiírás</vt:lpstr>
      <vt:lpstr>Lehetséges problémák a vizsgakiírás során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Bogáti Gergő</dc:creator>
  <cp:lastModifiedBy>Vörös Tibor</cp:lastModifiedBy>
  <cp:revision>256</cp:revision>
  <dcterms:created xsi:type="dcterms:W3CDTF">2021-07-12T08:47:21Z</dcterms:created>
  <dcterms:modified xsi:type="dcterms:W3CDTF">2024-09-23T12:55:50Z</dcterms:modified>
</cp:coreProperties>
</file>