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0493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23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91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734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49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24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3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0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30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59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54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6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63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042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28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86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1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99F490-DB71-40FF-9B7E-CDB1EAB2D2A9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E12F62-F84E-4107-9548-465B712366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721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u-HU" b="1" dirty="0" smtClean="0"/>
              <a:t>Szűrések, lekérdezések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018982" y="5581290"/>
            <a:ext cx="126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Németh Zoltán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9822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58483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Adminisztráció / Központi beállítások / Általános lekérdezések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1" y="2260122"/>
            <a:ext cx="3574267" cy="35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Szerkesztő felület (alkalmazás/futtatás)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52321"/>
            <a:ext cx="8571879" cy="660222"/>
          </a:xfrm>
          <a:prstGeom prst="rect">
            <a:avLst/>
          </a:prstGeom>
        </p:spPr>
      </p:pic>
      <p:sp>
        <p:nvSpPr>
          <p:cNvPr id="7" name="Lekerekített téglalapbuborék 6"/>
          <p:cNvSpPr/>
          <p:nvPr/>
        </p:nvSpPr>
        <p:spPr>
          <a:xfrm>
            <a:off x="6110136" y="3813446"/>
            <a:ext cx="1700856" cy="727209"/>
          </a:xfrm>
          <a:prstGeom prst="wedgeRoundRectCallout">
            <a:avLst>
              <a:gd name="adj1" fmla="val 100458"/>
              <a:gd name="adj2" fmla="val -1378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Alkalmazás</a:t>
            </a:r>
            <a:endParaRPr lang="hu-HU" dirty="0"/>
          </a:p>
        </p:txBody>
      </p:sp>
      <p:sp>
        <p:nvSpPr>
          <p:cNvPr id="8" name="Lekerekített téglalapbuborék 7"/>
          <p:cNvSpPr/>
          <p:nvPr/>
        </p:nvSpPr>
        <p:spPr>
          <a:xfrm>
            <a:off x="9291603" y="3813446"/>
            <a:ext cx="1700856" cy="733246"/>
          </a:xfrm>
          <a:prstGeom prst="wedgeRoundRectCallout">
            <a:avLst>
              <a:gd name="adj1" fmla="val -51652"/>
              <a:gd name="adj2" fmla="val -1344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Szerkesztés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78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Szerkesztő</a:t>
            </a:r>
            <a:br>
              <a:rPr lang="hu-HU" sz="2000" dirty="0" smtClean="0"/>
            </a:br>
            <a:r>
              <a:rPr lang="hu-HU" sz="2000" dirty="0" smtClean="0"/>
              <a:t>felület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30" y="1138687"/>
            <a:ext cx="7718823" cy="5124985"/>
          </a:xfrm>
          <a:prstGeom prst="rect">
            <a:avLst/>
          </a:prstGeom>
        </p:spPr>
      </p:pic>
      <p:sp>
        <p:nvSpPr>
          <p:cNvPr id="5" name="Lekerekített téglalapbuborék 4"/>
          <p:cNvSpPr/>
          <p:nvPr/>
        </p:nvSpPr>
        <p:spPr>
          <a:xfrm>
            <a:off x="1670467" y="3334556"/>
            <a:ext cx="1700856" cy="733246"/>
          </a:xfrm>
          <a:prstGeom prst="wedgeRoundRectCallout">
            <a:avLst>
              <a:gd name="adj1" fmla="val 76244"/>
              <a:gd name="adj2" fmla="val -2709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Új lekérdezés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49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58483"/>
          </a:xfrm>
        </p:spPr>
        <p:txBody>
          <a:bodyPr/>
          <a:lstStyle/>
          <a:p>
            <a:r>
              <a:rPr lang="hu-HU" dirty="0" smtClean="0"/>
              <a:t>Lekérdezés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Új lekérdezés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0" y="2458008"/>
            <a:ext cx="3458058" cy="15242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2458008"/>
            <a:ext cx="4820323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00081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Új lekérdezés</a:t>
            </a:r>
            <a:br>
              <a:rPr lang="hu-HU" sz="2000" dirty="0" smtClean="0"/>
            </a:br>
            <a:r>
              <a:rPr lang="hu-HU" sz="2000" dirty="0" smtClean="0"/>
              <a:t>szerkesztése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55" y="1342846"/>
            <a:ext cx="7412413" cy="4924120"/>
          </a:xfrm>
          <a:prstGeom prst="rect">
            <a:avLst/>
          </a:prstGeom>
        </p:spPr>
      </p:pic>
      <p:sp>
        <p:nvSpPr>
          <p:cNvPr id="5" name="Lekerekített téglalapbuborék 4"/>
          <p:cNvSpPr/>
          <p:nvPr/>
        </p:nvSpPr>
        <p:spPr>
          <a:xfrm>
            <a:off x="6925817" y="470042"/>
            <a:ext cx="1700856" cy="733246"/>
          </a:xfrm>
          <a:prstGeom prst="wedgeRoundRectCallout">
            <a:avLst>
              <a:gd name="adj1" fmla="val 108500"/>
              <a:gd name="adj2" fmla="val 3657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Kapcsolódó</a:t>
            </a:r>
            <a:br>
              <a:rPr lang="hu-HU" dirty="0" smtClean="0"/>
            </a:br>
            <a:r>
              <a:rPr lang="hu-HU" dirty="0" smtClean="0"/>
              <a:t>táblák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34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58483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44" y="1648467"/>
            <a:ext cx="6820356" cy="4528496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536047" y="2071983"/>
            <a:ext cx="2579570" cy="834942"/>
          </a:xfrm>
          <a:prstGeom prst="wedgeRoundRectCallout">
            <a:avLst>
              <a:gd name="adj1" fmla="val 136485"/>
              <a:gd name="adj2" fmla="val 9597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Megjelenítendő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mezők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3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Több adatforrás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47" y="1086928"/>
            <a:ext cx="6904978" cy="49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57864"/>
            <a:ext cx="10131425" cy="43333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Megjelenítendő mezők - sorrend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5" y="2705706"/>
            <a:ext cx="10552215" cy="1972172"/>
          </a:xfrm>
          <a:prstGeom prst="rect">
            <a:avLst/>
          </a:prstGeom>
        </p:spPr>
      </p:pic>
      <p:sp>
        <p:nvSpPr>
          <p:cNvPr id="5" name="Lekerekített téglalapbuborék 4"/>
          <p:cNvSpPr/>
          <p:nvPr/>
        </p:nvSpPr>
        <p:spPr>
          <a:xfrm>
            <a:off x="777815" y="5058706"/>
            <a:ext cx="1700856" cy="733246"/>
          </a:xfrm>
          <a:prstGeom prst="wedgeRoundRectCallout">
            <a:avLst>
              <a:gd name="adj1" fmla="val -43163"/>
              <a:gd name="adj2" fmla="val -3313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Eredményben csak egyedi sorok</a:t>
            </a:r>
            <a:endParaRPr lang="hu-HU" dirty="0"/>
          </a:p>
        </p:txBody>
      </p:sp>
      <p:sp>
        <p:nvSpPr>
          <p:cNvPr id="6" name="Lekerekített téglalapbuborék 5"/>
          <p:cNvSpPr/>
          <p:nvPr/>
        </p:nvSpPr>
        <p:spPr>
          <a:xfrm>
            <a:off x="3413366" y="5058706"/>
            <a:ext cx="1784275" cy="733246"/>
          </a:xfrm>
          <a:prstGeom prst="wedgeRoundRectCallout">
            <a:avLst>
              <a:gd name="adj1" fmla="val -128960"/>
              <a:gd name="adj2" fmla="val -2512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Megjelenítendő mezők</a:t>
            </a:r>
            <a:endParaRPr lang="hu-HU" dirty="0"/>
          </a:p>
        </p:txBody>
      </p:sp>
      <p:sp>
        <p:nvSpPr>
          <p:cNvPr id="7" name="Lekerekített téglalapbuborék 6"/>
          <p:cNvSpPr/>
          <p:nvPr/>
        </p:nvSpPr>
        <p:spPr>
          <a:xfrm>
            <a:off x="6278881" y="5058706"/>
            <a:ext cx="1700856" cy="733246"/>
          </a:xfrm>
          <a:prstGeom prst="wedgeRoundRectCallout">
            <a:avLst>
              <a:gd name="adj1" fmla="val -135972"/>
              <a:gd name="adj2" fmla="val -29061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Függvények</a:t>
            </a:r>
            <a:br>
              <a:rPr lang="hu-HU" dirty="0" smtClean="0"/>
            </a:br>
            <a:r>
              <a:rPr lang="hu-HU" dirty="0" smtClean="0"/>
              <a:t>(db, összeg, …)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90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58483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Rendezés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79923"/>
            <a:ext cx="10515600" cy="1935744"/>
          </a:xfrm>
          <a:prstGeom prst="rect">
            <a:avLst/>
          </a:prstGeom>
        </p:spPr>
      </p:pic>
      <p:sp>
        <p:nvSpPr>
          <p:cNvPr id="6" name="Lekerekített téglalapbuborék 5"/>
          <p:cNvSpPr/>
          <p:nvPr/>
        </p:nvSpPr>
        <p:spPr>
          <a:xfrm>
            <a:off x="838200" y="5098509"/>
            <a:ext cx="1700856" cy="733246"/>
          </a:xfrm>
          <a:prstGeom prst="wedgeRoundRectCallout">
            <a:avLst>
              <a:gd name="adj1" fmla="val -11472"/>
              <a:gd name="adj2" fmla="val -2682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Megjelenített mezők</a:t>
            </a:r>
            <a:endParaRPr lang="hu-HU" dirty="0"/>
          </a:p>
        </p:txBody>
      </p:sp>
      <p:sp>
        <p:nvSpPr>
          <p:cNvPr id="7" name="Lekerekített téglalapbuborék 6"/>
          <p:cNvSpPr/>
          <p:nvPr/>
        </p:nvSpPr>
        <p:spPr>
          <a:xfrm>
            <a:off x="6096000" y="5098509"/>
            <a:ext cx="1700856" cy="733246"/>
          </a:xfrm>
          <a:prstGeom prst="wedgeRoundRectCallout">
            <a:avLst>
              <a:gd name="adj1" fmla="val -11472"/>
              <a:gd name="adj2" fmla="val -2682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Rendezés a</a:t>
            </a:r>
            <a:br>
              <a:rPr lang="hu-HU" dirty="0" smtClean="0"/>
            </a:br>
            <a:r>
              <a:rPr lang="hu-HU" dirty="0" smtClean="0"/>
              <a:t>mezők szerint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50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Feltételek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13" y="1138687"/>
            <a:ext cx="6867556" cy="49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57865"/>
            <a:ext cx="10131425" cy="4333336"/>
          </a:xfrm>
        </p:spPr>
        <p:txBody>
          <a:bodyPr anchor="t">
            <a:normAutofit/>
          </a:bodyPr>
          <a:lstStyle/>
          <a:p>
            <a:r>
              <a:rPr lang="hu-HU" sz="2000" dirty="0" smtClean="0"/>
              <a:t>Keresés: egy, vagy több rekord megjelenítése.</a:t>
            </a:r>
            <a:br>
              <a:rPr lang="hu-HU" sz="2000" dirty="0" smtClean="0"/>
            </a:br>
            <a:endParaRPr lang="hu-HU" sz="2000" dirty="0" smtClean="0"/>
          </a:p>
          <a:p>
            <a:r>
              <a:rPr lang="hu-HU" sz="2000" dirty="0" smtClean="0"/>
              <a:t>Szűrés: egyes felületeken a </a:t>
            </a:r>
            <a:r>
              <a:rPr lang="hu-HU" sz="2000" dirty="0"/>
              <a:t>listák </a:t>
            </a:r>
            <a:r>
              <a:rPr lang="hu-HU" sz="2000" dirty="0" smtClean="0"/>
              <a:t>szűkítése </a:t>
            </a:r>
            <a:r>
              <a:rPr lang="hu-HU" sz="2000" dirty="0"/>
              <a:t>szűrőfeltételek </a:t>
            </a:r>
            <a:r>
              <a:rPr lang="hu-HU" sz="2000" dirty="0" smtClean="0"/>
              <a:t>megadásával. A </a:t>
            </a:r>
            <a:r>
              <a:rPr lang="hu-HU" sz="2000" dirty="0"/>
              <a:t>listák szűkítésére szolgáló „feltételhalmazokat” </a:t>
            </a:r>
            <a:r>
              <a:rPr lang="hu-HU" sz="2000" dirty="0" smtClean="0"/>
              <a:t>nevezzük </a:t>
            </a:r>
            <a:r>
              <a:rPr lang="hu-HU" sz="2000" b="1" dirty="0" smtClean="0"/>
              <a:t>szűrés</a:t>
            </a:r>
            <a:r>
              <a:rPr lang="hu-HU" sz="2000" dirty="0" smtClean="0"/>
              <a:t>eknek.</a:t>
            </a:r>
            <a:br>
              <a:rPr lang="hu-HU" sz="2000" dirty="0" smtClean="0"/>
            </a:br>
            <a:endParaRPr lang="hu-HU" sz="2000" dirty="0" smtClean="0"/>
          </a:p>
          <a:p>
            <a:r>
              <a:rPr lang="hu-HU" sz="2000" dirty="0" smtClean="0"/>
              <a:t>Lekérdezés: saját </a:t>
            </a:r>
            <a:r>
              <a:rPr lang="hu-HU" sz="2000" dirty="0"/>
              <a:t>listák </a:t>
            </a:r>
            <a:r>
              <a:rPr lang="hu-HU" sz="2000" dirty="0" smtClean="0"/>
              <a:t>összeállítása, </a:t>
            </a:r>
            <a:r>
              <a:rPr lang="hu-HU" sz="2000" dirty="0"/>
              <a:t>amelyek </a:t>
            </a:r>
            <a:r>
              <a:rPr lang="hu-HU" sz="2000" dirty="0" smtClean="0"/>
              <a:t>segítségével az </a:t>
            </a:r>
            <a:r>
              <a:rPr lang="hu-HU" sz="2000" dirty="0"/>
              <a:t>adatok </a:t>
            </a:r>
            <a:r>
              <a:rPr lang="hu-HU" sz="2000" dirty="0" smtClean="0"/>
              <a:t>tetszőlegesen lekérdezhetők. Ezeket nevezzük </a:t>
            </a:r>
            <a:r>
              <a:rPr lang="hu-HU" sz="2000" b="1" dirty="0"/>
              <a:t>általános lekérdezés</a:t>
            </a:r>
            <a:r>
              <a:rPr lang="hu-HU" sz="2000" dirty="0"/>
              <a:t>eknek.</a:t>
            </a:r>
          </a:p>
        </p:txBody>
      </p:sp>
    </p:spTree>
    <p:extLst>
      <p:ext uri="{BB962C8B-B14F-4D97-AF65-F5344CB8AC3E}">
        <p14:creationId xmlns:p14="http://schemas.microsoft.com/office/powerpoint/2010/main" val="1487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58483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0611"/>
            <a:ext cx="10131425" cy="43505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Feltételek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000" dirty="0" smtClean="0"/>
              <a:t>pontos egyezés			minta szerinti keresés			összetett feltétel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86982"/>
            <a:ext cx="2276793" cy="26578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48" y="2286982"/>
            <a:ext cx="3038899" cy="26006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01" y="2277456"/>
            <a:ext cx="465837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3254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Paraméterek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32" y="2590667"/>
            <a:ext cx="2810267" cy="26006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70" y="2890747"/>
            <a:ext cx="2362530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02689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Eredmény export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3" y="1042694"/>
            <a:ext cx="6437849" cy="49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Eredmény export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5" y="1078302"/>
            <a:ext cx="7940920" cy="50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Gyakorlat - szűrés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Tárgyak: kurzus - létszám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6" y="2422990"/>
            <a:ext cx="7761353" cy="2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Gyakorlat - szűrés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Tárgyak: kurzus – tagozat - félév 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12" y="2307747"/>
            <a:ext cx="7665401" cy="26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Gyakorlat - Szűrés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Tárgyak: kurzus – félév – hallgató képzése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72" y="2809157"/>
            <a:ext cx="10247082" cy="16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Gyakorlat - 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Aktív hallgatók adott féléven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64" y="1449238"/>
            <a:ext cx="6554189" cy="47169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3" y="5622560"/>
            <a:ext cx="4381500" cy="73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68" y="4050935"/>
            <a:ext cx="4095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7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Gyakorlat - lekérdezés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Aktív hallgatók létszáma</a:t>
            </a:r>
            <a:br>
              <a:rPr lang="hu-HU" sz="2000" dirty="0" smtClean="0"/>
            </a:br>
            <a:r>
              <a:rPr lang="hu-HU" sz="2000" dirty="0" smtClean="0"/>
              <a:t>képzésenként adott féléven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02" y="1418813"/>
            <a:ext cx="6383488" cy="45941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8" y="4048750"/>
            <a:ext cx="6610350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8" y="5338763"/>
            <a:ext cx="6629400" cy="90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Lefelé nyíl 8"/>
          <p:cNvSpPr/>
          <p:nvPr/>
        </p:nvSpPr>
        <p:spPr>
          <a:xfrm>
            <a:off x="3172545" y="4883850"/>
            <a:ext cx="448573" cy="53483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8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58483"/>
          </a:xfrm>
        </p:spPr>
        <p:txBody>
          <a:bodyPr/>
          <a:lstStyle/>
          <a:p>
            <a:r>
              <a:rPr lang="hu-HU" b="1" dirty="0" smtClean="0"/>
              <a:t>Keresés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 keresés a felületen megjelenített lista egyes mezői/oszlopai alapján történhet. Oszlopszerkesztéssel a megjelenített oszlopok beállíthatók. 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9" y="2329133"/>
            <a:ext cx="5986184" cy="40417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26" y="2253519"/>
            <a:ext cx="2216038" cy="41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Keresés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 keresett adat megadásánál használhatók helyettesítő karakterek, így akár egy közös elem alapján több rekord is megjeleníthető.</a:t>
            </a:r>
            <a:br>
              <a:rPr lang="hu-HU" sz="2000" dirty="0" smtClean="0"/>
            </a:br>
            <a:endParaRPr lang="hu-HU" sz="2000" dirty="0" smtClean="0"/>
          </a:p>
          <a:p>
            <a:pPr lvl="1"/>
            <a:r>
              <a:rPr lang="hu-HU" sz="2000" dirty="0" smtClean="0"/>
              <a:t>%	az adott pozíción akár több karaktert is helyettesít</a:t>
            </a:r>
          </a:p>
          <a:p>
            <a:pPr lvl="1"/>
            <a:r>
              <a:rPr lang="hu-HU" sz="2000" dirty="0" smtClean="0"/>
              <a:t>_		az adott pozíción egy karaktert helyettesít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Pl.:	matematika%</a:t>
            </a:r>
          </a:p>
          <a:p>
            <a:pPr marL="0" indent="0">
              <a:buNone/>
            </a:pPr>
            <a:r>
              <a:rPr lang="hu-HU" sz="2000" dirty="0" smtClean="0"/>
              <a:t>	%fizika%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BM_XXXH10%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772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Keresés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49238"/>
            <a:ext cx="10131425" cy="4341963"/>
          </a:xfrm>
        </p:spPr>
        <p:txBody>
          <a:bodyPr anchor="t"/>
          <a:lstStyle/>
          <a:p>
            <a:pPr marL="0" indent="0">
              <a:buNone/>
            </a:pPr>
            <a:r>
              <a:rPr lang="hu-HU" dirty="0" smtClean="0"/>
              <a:t>Egyszerű keresés, egy mezőre: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95006"/>
            <a:ext cx="9387444" cy="23859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53132"/>
            <a:ext cx="9416897" cy="4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58483"/>
          </a:xfrm>
        </p:spPr>
        <p:txBody>
          <a:bodyPr/>
          <a:lstStyle/>
          <a:p>
            <a:r>
              <a:rPr lang="hu-HU" b="1" dirty="0" smtClean="0"/>
              <a:t>Keresés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57865"/>
            <a:ext cx="10131425" cy="4333336"/>
          </a:xfrm>
        </p:spPr>
        <p:txBody>
          <a:bodyPr anchor="t"/>
          <a:lstStyle/>
          <a:p>
            <a:pPr marL="0" indent="0">
              <a:buNone/>
            </a:pPr>
            <a:r>
              <a:rPr lang="hu-HU" sz="2000" dirty="0" smtClean="0"/>
              <a:t>Összetett keresés, több mezőre: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51" y="613587"/>
            <a:ext cx="5010849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Szűrés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457863"/>
            <a:ext cx="10131425" cy="43333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Adott felülethez kapcsolódik, a megjelenített adatok további szűkítésére alkalmas (hasonló, mint keresés).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28494"/>
            <a:ext cx="10515601" cy="32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Szűrés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878539" cy="800212"/>
          </a:xfrm>
        </p:spPr>
      </p:pic>
      <p:sp>
        <p:nvSpPr>
          <p:cNvPr id="12" name="Lekerekített téglalapbuborék 11"/>
          <p:cNvSpPr/>
          <p:nvPr/>
        </p:nvSpPr>
        <p:spPr>
          <a:xfrm>
            <a:off x="6499868" y="3016251"/>
            <a:ext cx="1700856" cy="733246"/>
          </a:xfrm>
          <a:prstGeom prst="wedgeRoundRectCallout">
            <a:avLst>
              <a:gd name="adj1" fmla="val 105669"/>
              <a:gd name="adj2" fmla="val -1278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Alkalmazás</a:t>
            </a:r>
            <a:endParaRPr lang="hu-HU" dirty="0"/>
          </a:p>
        </p:txBody>
      </p:sp>
      <p:sp>
        <p:nvSpPr>
          <p:cNvPr id="13" name="Lekerekített téglalapbuborék 12"/>
          <p:cNvSpPr/>
          <p:nvPr/>
        </p:nvSpPr>
        <p:spPr>
          <a:xfrm>
            <a:off x="9652944" y="3016251"/>
            <a:ext cx="1700856" cy="733246"/>
          </a:xfrm>
          <a:prstGeom prst="wedgeRoundRectCallout">
            <a:avLst>
              <a:gd name="adj1" fmla="val -47125"/>
              <a:gd name="adj2" fmla="val -1252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hu-HU" dirty="0" smtClean="0"/>
              <a:t>Szerkesztés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99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9857"/>
          </a:xfrm>
        </p:spPr>
        <p:txBody>
          <a:bodyPr/>
          <a:lstStyle/>
          <a:p>
            <a:r>
              <a:rPr lang="hu-HU" b="1" dirty="0" smtClean="0"/>
              <a:t>Szűrés</a:t>
            </a:r>
            <a:endParaRPr lang="hu-HU" b="1" dirty="0"/>
          </a:p>
        </p:txBody>
      </p:sp>
      <p:sp>
        <p:nvSpPr>
          <p:cNvPr id="15" name="Tartalom helye 14"/>
          <p:cNvSpPr>
            <a:spLocks noGrp="1"/>
          </p:cNvSpPr>
          <p:nvPr>
            <p:ph idx="1"/>
          </p:nvPr>
        </p:nvSpPr>
        <p:spPr>
          <a:xfrm>
            <a:off x="685801" y="1449239"/>
            <a:ext cx="10131425" cy="4341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Hallgató felület – adott záróvizsga időszakra jelentkezett hallgatók</a:t>
            </a:r>
            <a:endParaRPr lang="hu-HU" sz="20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1" y="2829464"/>
            <a:ext cx="10579623" cy="32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Ég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Ég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Ég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259</TotalTime>
  <Words>201</Words>
  <Application>Microsoft Office PowerPoint</Application>
  <PresentationFormat>Szélesvásznú</PresentationFormat>
  <Paragraphs>82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Égi</vt:lpstr>
      <vt:lpstr>Szűrések, lekérdezések</vt:lpstr>
      <vt:lpstr>PowerPoint-bemutató</vt:lpstr>
      <vt:lpstr>Keresés</vt:lpstr>
      <vt:lpstr>Keresés</vt:lpstr>
      <vt:lpstr>Keresés</vt:lpstr>
      <vt:lpstr>Keresés</vt:lpstr>
      <vt:lpstr>Szűrés</vt:lpstr>
      <vt:lpstr>Szűrés</vt:lpstr>
      <vt:lpstr>Szűrés</vt:lpstr>
      <vt:lpstr>Lekérdezés</vt:lpstr>
      <vt:lpstr>Lekérdezés</vt:lpstr>
      <vt:lpstr>Lekérdezés</vt:lpstr>
      <vt:lpstr>Lekérdezés</vt:lpstr>
      <vt:lpstr>Lekérdezés</vt:lpstr>
      <vt:lpstr>Lekérdezés</vt:lpstr>
      <vt:lpstr>Lekérdezés</vt:lpstr>
      <vt:lpstr>Lekérdezés</vt:lpstr>
      <vt:lpstr>Lekérdezés</vt:lpstr>
      <vt:lpstr>Lekérdezés</vt:lpstr>
      <vt:lpstr>Lekérdezés</vt:lpstr>
      <vt:lpstr>Lekérdezés</vt:lpstr>
      <vt:lpstr>Lekérdezés</vt:lpstr>
      <vt:lpstr>Lekérdezés</vt:lpstr>
      <vt:lpstr>Gyakorlat - szűrés</vt:lpstr>
      <vt:lpstr>Gyakorlat - szűrés</vt:lpstr>
      <vt:lpstr>Gyakorlat - Szűrés</vt:lpstr>
      <vt:lpstr>Gyakorlat - lekérdezés</vt:lpstr>
      <vt:lpstr>Gyakorlat - lekérdezés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Szűrések, lekérdezések</dc:title>
  <dc:creator>Németh Zoltán</dc:creator>
  <cp:lastModifiedBy>Németh Zoltán</cp:lastModifiedBy>
  <cp:revision>32</cp:revision>
  <dcterms:created xsi:type="dcterms:W3CDTF">2023-03-02T12:52:01Z</dcterms:created>
  <dcterms:modified xsi:type="dcterms:W3CDTF">2025-06-18T13:28:25Z</dcterms:modified>
</cp:coreProperties>
</file>