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Kattintson ide az alcím mintájának szerkesztéséhez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88DCF-075C-4DF4-8052-E61417EE090F}" type="datetimeFigureOut">
              <a:rPr lang="hu-HU" smtClean="0"/>
              <a:t>2023. 03. 23.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5BD69-BE6C-4C3B-B28F-0B0E020BEAA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755806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áma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88DCF-075C-4DF4-8052-E61417EE090F}" type="datetimeFigureOut">
              <a:rPr lang="hu-HU" smtClean="0"/>
              <a:t>2023. 03. 23.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5BD69-BE6C-4C3B-B28F-0B0E020BEAA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63847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ím és képaláír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88DCF-075C-4DF4-8052-E61417EE090F}" type="datetimeFigureOut">
              <a:rPr lang="hu-HU" smtClean="0"/>
              <a:t>2023. 03. 23.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5BD69-BE6C-4C3B-B28F-0B0E020BEAA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617285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dézet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hu-HU" smtClean="0"/>
              <a:t>Mintaszöveg szerkesztése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88DCF-075C-4DF4-8052-E61417EE090F}" type="datetimeFigureOut">
              <a:rPr lang="hu-HU" smtClean="0"/>
              <a:t>2023. 03. 23.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5BD69-BE6C-4C3B-B28F-0B0E020BEAAF}" type="slidenum">
              <a:rPr lang="hu-HU" smtClean="0"/>
              <a:t>‹#›</a:t>
            </a:fld>
            <a:endParaRPr lang="hu-HU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336645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88DCF-075C-4DF4-8052-E61417EE090F}" type="datetimeFigureOut">
              <a:rPr lang="hu-HU" smtClean="0"/>
              <a:t>2023. 03. 23.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5BD69-BE6C-4C3B-B28F-0B0E020BEAA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030088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hasá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88DCF-075C-4DF4-8052-E61417EE090F}" type="datetimeFigureOut">
              <a:rPr lang="hu-HU" smtClean="0"/>
              <a:t>2023. 03. 23.</a:t>
            </a:fld>
            <a:endParaRPr lang="hu-H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5BD69-BE6C-4C3B-B28F-0B0E020BEAA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2619434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éphasá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88DCF-075C-4DF4-8052-E61417EE090F}" type="datetimeFigureOut">
              <a:rPr lang="hu-HU" smtClean="0"/>
              <a:t>2023. 03. 23.</a:t>
            </a:fld>
            <a:endParaRPr lang="hu-H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5BD69-BE6C-4C3B-B28F-0B0E020BEAA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7825834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88DCF-075C-4DF4-8052-E61417EE090F}" type="datetimeFigureOut">
              <a:rPr lang="hu-HU" smtClean="0"/>
              <a:t>2023. 03. 23.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5BD69-BE6C-4C3B-B28F-0B0E020BEAA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6260607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88DCF-075C-4DF4-8052-E61417EE090F}" type="datetimeFigureOut">
              <a:rPr lang="hu-HU" smtClean="0"/>
              <a:t>2023. 03. 23.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5BD69-BE6C-4C3B-B28F-0B0E020BEAA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032181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88DCF-075C-4DF4-8052-E61417EE090F}" type="datetimeFigureOut">
              <a:rPr lang="hu-HU" smtClean="0"/>
              <a:t>2023. 03. 23.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5BD69-BE6C-4C3B-B28F-0B0E020BEAA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140160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88DCF-075C-4DF4-8052-E61417EE090F}" type="datetimeFigureOut">
              <a:rPr lang="hu-HU" smtClean="0"/>
              <a:t>2023. 03. 23.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5BD69-BE6C-4C3B-B28F-0B0E020BEAA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490915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88DCF-075C-4DF4-8052-E61417EE090F}" type="datetimeFigureOut">
              <a:rPr lang="hu-HU" smtClean="0"/>
              <a:t>2023. 03. 23.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5BD69-BE6C-4C3B-B28F-0B0E020BEAA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796769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88DCF-075C-4DF4-8052-E61417EE090F}" type="datetimeFigureOut">
              <a:rPr lang="hu-HU" smtClean="0"/>
              <a:t>2023. 03. 23.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5BD69-BE6C-4C3B-B28F-0B0E020BEAA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031970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88DCF-075C-4DF4-8052-E61417EE090F}" type="datetimeFigureOut">
              <a:rPr lang="hu-HU" smtClean="0"/>
              <a:t>2023. 03. 23.</a:t>
            </a:fld>
            <a:endParaRPr lang="hu-HU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5BD69-BE6C-4C3B-B28F-0B0E020BEAA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37736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88DCF-075C-4DF4-8052-E61417EE090F}" type="datetimeFigureOut">
              <a:rPr lang="hu-HU" smtClean="0"/>
              <a:t>2023. 03. 23.</a:t>
            </a:fld>
            <a:endParaRPr lang="hu-HU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5BD69-BE6C-4C3B-B28F-0B0E020BEAA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107131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88DCF-075C-4DF4-8052-E61417EE090F}" type="datetimeFigureOut">
              <a:rPr lang="hu-HU" smtClean="0"/>
              <a:t>2023. 03. 23.</a:t>
            </a:fld>
            <a:endParaRPr lang="hu-HU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5BD69-BE6C-4C3B-B28F-0B0E020BEAA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825925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88DCF-075C-4DF4-8052-E61417EE090F}" type="datetimeFigureOut">
              <a:rPr lang="hu-HU" smtClean="0"/>
              <a:t>2023. 03. 23.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5BD69-BE6C-4C3B-B28F-0B0E020BEAA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638509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F0188DCF-075C-4DF4-8052-E61417EE090F}" type="datetimeFigureOut">
              <a:rPr lang="hu-HU" smtClean="0"/>
              <a:t>2023. 03. 23.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E5BD69-BE6C-4C3B-B28F-0B0E020BEAA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0820026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ím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 smtClean="0"/>
              <a:t>Projektmunka </a:t>
            </a:r>
            <a:r>
              <a:rPr lang="hu-HU" smtClean="0"/>
              <a:t>kurzusainak kiírása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4467372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Az alábbi lépések alapján lehet projekteket kurzusként kiírni:</a:t>
            </a:r>
            <a:endParaRPr lang="hu-HU" dirty="0"/>
          </a:p>
        </p:txBody>
      </p:sp>
      <p:sp>
        <p:nvSpPr>
          <p:cNvPr id="5" name="Tartalom helye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1. Projektmunka tárgy kiválasztása a Tárgyak menüponton</a:t>
            </a:r>
          </a:p>
          <a:p>
            <a:r>
              <a:rPr lang="hu-HU" dirty="0" smtClean="0"/>
              <a:t>2. Tárgy kurzusai menüpont kiválasztása</a:t>
            </a:r>
          </a:p>
          <a:p>
            <a:r>
              <a:rPr lang="hu-HU" dirty="0" smtClean="0"/>
              <a:t>3. Gyakorlati kurzus kiírása (</a:t>
            </a:r>
            <a:r>
              <a:rPr lang="hu-HU" dirty="0" smtClean="0"/>
              <a:t>összlétszám, </a:t>
            </a:r>
            <a:r>
              <a:rPr lang="hu-HU" dirty="0" smtClean="0"/>
              <a:t>egyéb intézményi </a:t>
            </a:r>
            <a:r>
              <a:rPr lang="hu-HU" dirty="0" smtClean="0"/>
              <a:t>létszám, várólistás létszámok megadása – a létszámadatoknak egyeznie kell)</a:t>
            </a:r>
            <a:endParaRPr lang="hu-HU" dirty="0" smtClean="0"/>
          </a:p>
          <a:p>
            <a:r>
              <a:rPr lang="hu-HU" dirty="0" smtClean="0"/>
              <a:t>4. Egyéb adatok fül / </a:t>
            </a:r>
            <a:r>
              <a:rPr lang="hu-HU" dirty="0" err="1" smtClean="0"/>
              <a:t>Jóváhagyásos</a:t>
            </a:r>
            <a:r>
              <a:rPr lang="hu-HU" dirty="0" smtClean="0"/>
              <a:t> kurzus kijelölése</a:t>
            </a:r>
          </a:p>
          <a:p>
            <a:r>
              <a:rPr lang="hu-HU" dirty="0" smtClean="0"/>
              <a:t>5. Oktatók fül / Oktató hozzáadása (jóváhagyó személy)</a:t>
            </a:r>
          </a:p>
          <a:p>
            <a:r>
              <a:rPr lang="hu-HU" dirty="0" smtClean="0"/>
              <a:t>6. Oktató </a:t>
            </a:r>
            <a:r>
              <a:rPr lang="hu-HU" dirty="0"/>
              <a:t>típus beállítása (Jóváhagyó </a:t>
            </a:r>
            <a:r>
              <a:rPr lang="hu-HU" dirty="0" smtClean="0"/>
              <a:t>kurzusoktató)</a:t>
            </a:r>
          </a:p>
        </p:txBody>
      </p:sp>
    </p:spTree>
    <p:extLst>
      <p:ext uri="{BB962C8B-B14F-4D97-AF65-F5344CB8AC3E}">
        <p14:creationId xmlns:p14="http://schemas.microsoft.com/office/powerpoint/2010/main" val="35873212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1. Projektmunka tárgy kiválasztása a Tárgyak menüponton</a:t>
            </a:r>
          </a:p>
        </p:txBody>
      </p:sp>
      <p:pic>
        <p:nvPicPr>
          <p:cNvPr id="2" name="Tartalom helye 1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107042" y="2052638"/>
            <a:ext cx="4939691" cy="4195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49983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2. Tárgy kurzusai menüpont kiválasztása</a:t>
            </a:r>
          </a:p>
        </p:txBody>
      </p:sp>
      <p:pic>
        <p:nvPicPr>
          <p:cNvPr id="2" name="Tartalom helye 1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857105" y="2052638"/>
            <a:ext cx="3095253" cy="4720912"/>
          </a:xfrm>
          <a:prstGeom prst="rect">
            <a:avLst/>
          </a:prstGeom>
        </p:spPr>
      </p:pic>
      <p:sp>
        <p:nvSpPr>
          <p:cNvPr id="5" name="Jobbra nyíl 4"/>
          <p:cNvSpPr/>
          <p:nvPr/>
        </p:nvSpPr>
        <p:spPr>
          <a:xfrm rot="2345088">
            <a:off x="3419673" y="6323769"/>
            <a:ext cx="720216" cy="15206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823863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>
          <a:xfrm>
            <a:off x="646111" y="237266"/>
            <a:ext cx="9404723" cy="2713752"/>
          </a:xfrm>
        </p:spPr>
        <p:txBody>
          <a:bodyPr/>
          <a:lstStyle/>
          <a:p>
            <a:r>
              <a:rPr lang="hu-HU" sz="2800" dirty="0"/>
              <a:t>3. Gyakorlati kurzus </a:t>
            </a:r>
            <a:r>
              <a:rPr lang="hu-HU" sz="2800" dirty="0" smtClean="0"/>
              <a:t>kiírása. </a:t>
            </a:r>
            <a:br>
              <a:rPr lang="hu-HU" sz="2800" dirty="0" smtClean="0"/>
            </a:br>
            <a:r>
              <a:rPr lang="hu-HU" sz="2800" dirty="0" smtClean="0"/>
              <a:t>Pl.: </a:t>
            </a:r>
            <a:br>
              <a:rPr lang="hu-HU" sz="2800" dirty="0" smtClean="0"/>
            </a:br>
            <a:r>
              <a:rPr lang="hu-HU" sz="2800" dirty="0" smtClean="0"/>
              <a:t>Összlétszám: 50</a:t>
            </a:r>
            <a:br>
              <a:rPr lang="hu-HU" sz="2800" dirty="0" smtClean="0"/>
            </a:br>
            <a:r>
              <a:rPr lang="hu-HU" sz="2800" dirty="0" smtClean="0"/>
              <a:t>Egyéb intézményi létszám: 50</a:t>
            </a:r>
            <a:br>
              <a:rPr lang="hu-HU" sz="2800" dirty="0" smtClean="0"/>
            </a:br>
            <a:r>
              <a:rPr lang="hu-HU" sz="2800" dirty="0" smtClean="0"/>
              <a:t>Várólistás létszám: 50 </a:t>
            </a:r>
            <a:br>
              <a:rPr lang="hu-HU" sz="2800" dirty="0" smtClean="0"/>
            </a:br>
            <a:r>
              <a:rPr lang="hu-HU" sz="2800" dirty="0" smtClean="0"/>
              <a:t>Egyéb intézményi várólistás létszám: 50</a:t>
            </a:r>
            <a:endParaRPr lang="hu-HU" sz="2800" dirty="0"/>
          </a:p>
        </p:txBody>
      </p:sp>
      <p:pic>
        <p:nvPicPr>
          <p:cNvPr id="2" name="Tartalom helye 1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14392" y="3184246"/>
            <a:ext cx="9136442" cy="3491345"/>
          </a:xfrm>
          <a:prstGeom prst="rect">
            <a:avLst/>
          </a:prstGeom>
        </p:spPr>
      </p:pic>
      <p:sp>
        <p:nvSpPr>
          <p:cNvPr id="5" name="Jobbra nyíl 4"/>
          <p:cNvSpPr/>
          <p:nvPr/>
        </p:nvSpPr>
        <p:spPr>
          <a:xfrm rot="8868087">
            <a:off x="9769709" y="3592057"/>
            <a:ext cx="720216" cy="15206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6" name="Jobbra nyíl 5"/>
          <p:cNvSpPr/>
          <p:nvPr/>
        </p:nvSpPr>
        <p:spPr>
          <a:xfrm rot="8868087">
            <a:off x="9769708" y="4221121"/>
            <a:ext cx="720216" cy="15206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115550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4. Egyéb adatok fül / </a:t>
            </a:r>
            <a:r>
              <a:rPr lang="hu-HU" dirty="0" err="1"/>
              <a:t>Jóváhagyásos</a:t>
            </a:r>
            <a:r>
              <a:rPr lang="hu-HU" dirty="0"/>
              <a:t> kurzus kijelölése</a:t>
            </a:r>
          </a:p>
        </p:txBody>
      </p:sp>
      <p:pic>
        <p:nvPicPr>
          <p:cNvPr id="2" name="Tartalom helye 1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19642" y="3250275"/>
            <a:ext cx="10748361" cy="1670859"/>
          </a:xfrm>
          <a:prstGeom prst="rect">
            <a:avLst/>
          </a:prstGeom>
        </p:spPr>
      </p:pic>
      <p:sp>
        <p:nvSpPr>
          <p:cNvPr id="5" name="Jobbra nyíl 4"/>
          <p:cNvSpPr/>
          <p:nvPr/>
        </p:nvSpPr>
        <p:spPr>
          <a:xfrm rot="8868087">
            <a:off x="1125361" y="3281311"/>
            <a:ext cx="720216" cy="15206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058749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5. Oktatók fül / Oktató hozzáadása (jóváhagyó személy)</a:t>
            </a:r>
          </a:p>
        </p:txBody>
      </p:sp>
      <p:pic>
        <p:nvPicPr>
          <p:cNvPr id="6" name="Tartalom helye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90013" y="2676698"/>
            <a:ext cx="10288566" cy="2569349"/>
          </a:xfrm>
          <a:prstGeom prst="rect">
            <a:avLst/>
          </a:prstGeom>
        </p:spPr>
      </p:pic>
      <p:sp>
        <p:nvSpPr>
          <p:cNvPr id="7" name="Jobbra nyíl 6"/>
          <p:cNvSpPr/>
          <p:nvPr/>
        </p:nvSpPr>
        <p:spPr>
          <a:xfrm rot="8868087">
            <a:off x="11258574" y="2973741"/>
            <a:ext cx="720216" cy="15206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783301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6. </a:t>
            </a:r>
            <a:r>
              <a:rPr lang="hu-HU"/>
              <a:t>Oktató típus beállítása (Jóváhagyó kurzusoktató)</a:t>
            </a:r>
            <a:endParaRPr lang="hu-HU" dirty="0"/>
          </a:p>
        </p:txBody>
      </p:sp>
      <p:pic>
        <p:nvPicPr>
          <p:cNvPr id="6" name="Tartalom helye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37361" y="2094807"/>
            <a:ext cx="7822468" cy="4037403"/>
          </a:xfrm>
          <a:prstGeom prst="rect">
            <a:avLst/>
          </a:prstGeom>
        </p:spPr>
      </p:pic>
      <p:sp>
        <p:nvSpPr>
          <p:cNvPr id="7" name="Jobbra nyíl 6"/>
          <p:cNvSpPr/>
          <p:nvPr/>
        </p:nvSpPr>
        <p:spPr>
          <a:xfrm rot="8868087">
            <a:off x="9199720" y="5276366"/>
            <a:ext cx="720216" cy="15206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720477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 smtClean="0"/>
              <a:t>Jó munkát!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35358818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177</TotalTime>
  <Words>153</Words>
  <Application>Microsoft Office PowerPoint</Application>
  <PresentationFormat>Szélesvásznú</PresentationFormat>
  <Paragraphs>15</Paragraphs>
  <Slides>9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9</vt:i4>
      </vt:variant>
    </vt:vector>
  </HeadingPairs>
  <TitlesOfParts>
    <vt:vector size="13" baseType="lpstr">
      <vt:lpstr>Arial</vt:lpstr>
      <vt:lpstr>Century Gothic</vt:lpstr>
      <vt:lpstr>Wingdings 3</vt:lpstr>
      <vt:lpstr>Ion</vt:lpstr>
      <vt:lpstr>Projektmunka kurzusainak kiírása</vt:lpstr>
      <vt:lpstr>Az alábbi lépések alapján lehet projekteket kurzusként kiírni:</vt:lpstr>
      <vt:lpstr>1. Projektmunka tárgy kiválasztása a Tárgyak menüponton</vt:lpstr>
      <vt:lpstr>2. Tárgy kurzusai menüpont kiválasztása</vt:lpstr>
      <vt:lpstr>3. Gyakorlati kurzus kiírása.  Pl.:  Összlétszám: 50 Egyéb intézményi létszám: 50 Várólistás létszám: 50  Egyéb intézményi várólistás létszám: 50</vt:lpstr>
      <vt:lpstr>4. Egyéb adatok fül / Jóváhagyásos kurzus kijelölése</vt:lpstr>
      <vt:lpstr>5. Oktatók fül / Oktató hozzáadása (jóváhagyó személy)</vt:lpstr>
      <vt:lpstr>6. Oktató típus beállítása (Jóváhagyó kurzusoktató)</vt:lpstr>
      <vt:lpstr>Jó munkát!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Hallgatók jelentkezése a projektmunkára</dc:title>
  <dc:creator>Katona Krisztián</dc:creator>
  <cp:lastModifiedBy>Katona Krisztián</cp:lastModifiedBy>
  <cp:revision>21</cp:revision>
  <dcterms:created xsi:type="dcterms:W3CDTF">2023-03-21T13:37:16Z</dcterms:created>
  <dcterms:modified xsi:type="dcterms:W3CDTF">2023-03-23T14:21:33Z</dcterms:modified>
</cp:coreProperties>
</file>