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558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384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1728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3664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008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6194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8258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2606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321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401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909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967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319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77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071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2592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385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0188DCF-075C-4DF4-8052-E61417EE090F}" type="datetimeFigureOut">
              <a:rPr lang="hu-HU" smtClean="0"/>
              <a:t>2023. 03. 23.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5BD69-BE6C-4C3B-B28F-0B0E020BEA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82002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Projektmunka </a:t>
            </a:r>
            <a:r>
              <a:rPr lang="hu-HU" smtClean="0"/>
              <a:t>kurzusainak kiírása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4673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alábbi lépések alapján lehet projekteket kurzusként kiírni: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1. Projektmunka tárgy kiválasztása a Tárgyak menüponton</a:t>
            </a:r>
          </a:p>
          <a:p>
            <a:r>
              <a:rPr lang="hu-HU" dirty="0" smtClean="0"/>
              <a:t>2. Tárgy kurzusai menüpont kiválasztása</a:t>
            </a:r>
          </a:p>
          <a:p>
            <a:r>
              <a:rPr lang="hu-HU" dirty="0" smtClean="0"/>
              <a:t>3. Gyakorlati kurzus kiírása (</a:t>
            </a:r>
            <a:r>
              <a:rPr lang="hu-HU" dirty="0" smtClean="0"/>
              <a:t>összlétszám, </a:t>
            </a:r>
            <a:r>
              <a:rPr lang="hu-HU" dirty="0" smtClean="0"/>
              <a:t>egyéb intézményi </a:t>
            </a:r>
            <a:r>
              <a:rPr lang="hu-HU" dirty="0" smtClean="0"/>
              <a:t>létszám, várólistás létszámok megadása – a létszámadatoknak egyeznie kell)</a:t>
            </a:r>
            <a:endParaRPr lang="hu-HU" dirty="0" smtClean="0"/>
          </a:p>
          <a:p>
            <a:r>
              <a:rPr lang="hu-HU" dirty="0" smtClean="0"/>
              <a:t>4. Egyéb adatok fül / </a:t>
            </a:r>
            <a:r>
              <a:rPr lang="hu-HU" dirty="0" err="1" smtClean="0"/>
              <a:t>Jóváhagyásos</a:t>
            </a:r>
            <a:r>
              <a:rPr lang="hu-HU" dirty="0" smtClean="0"/>
              <a:t> kurzus kijelölése</a:t>
            </a:r>
          </a:p>
          <a:p>
            <a:r>
              <a:rPr lang="hu-HU" dirty="0" smtClean="0"/>
              <a:t>5. Oktatók fül / Oktató hozzáadása (jóváhagyó személy)</a:t>
            </a:r>
          </a:p>
          <a:p>
            <a:r>
              <a:rPr lang="hu-HU" dirty="0" smtClean="0"/>
              <a:t>6. Oktató </a:t>
            </a:r>
            <a:r>
              <a:rPr lang="hu-HU" dirty="0"/>
              <a:t>típus beállítása (Jóváhagyó </a:t>
            </a:r>
            <a:r>
              <a:rPr lang="hu-HU" dirty="0" smtClean="0"/>
              <a:t>kurzusoktató)</a:t>
            </a:r>
          </a:p>
        </p:txBody>
      </p:sp>
    </p:spTree>
    <p:extLst>
      <p:ext uri="{BB962C8B-B14F-4D97-AF65-F5344CB8AC3E}">
        <p14:creationId xmlns:p14="http://schemas.microsoft.com/office/powerpoint/2010/main" val="358732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Projektmunka tárgy kiválasztása a Tárgyak menüponton</a:t>
            </a:r>
          </a:p>
        </p:txBody>
      </p:sp>
      <p:pic>
        <p:nvPicPr>
          <p:cNvPr id="2" name="Tartalom helye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7042" y="2052638"/>
            <a:ext cx="4939691" cy="41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99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Tárgy kurzusai menüpont kiválasztása</a:t>
            </a:r>
          </a:p>
        </p:txBody>
      </p:sp>
      <p:pic>
        <p:nvPicPr>
          <p:cNvPr id="2" name="Tartalom helye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7105" y="2052638"/>
            <a:ext cx="3095253" cy="4720912"/>
          </a:xfrm>
          <a:prstGeom prst="rect">
            <a:avLst/>
          </a:prstGeom>
        </p:spPr>
      </p:pic>
      <p:sp>
        <p:nvSpPr>
          <p:cNvPr id="5" name="Jobbra nyíl 4"/>
          <p:cNvSpPr/>
          <p:nvPr/>
        </p:nvSpPr>
        <p:spPr>
          <a:xfrm rot="2345088">
            <a:off x="3419673" y="6323769"/>
            <a:ext cx="720216" cy="152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2386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646111" y="237266"/>
            <a:ext cx="9404723" cy="2713752"/>
          </a:xfrm>
        </p:spPr>
        <p:txBody>
          <a:bodyPr/>
          <a:lstStyle/>
          <a:p>
            <a:r>
              <a:rPr lang="hu-HU" sz="2800" dirty="0"/>
              <a:t>3. Gyakorlati kurzus </a:t>
            </a:r>
            <a:r>
              <a:rPr lang="hu-HU" sz="2800" dirty="0" smtClean="0"/>
              <a:t>kiírása. </a:t>
            </a:r>
            <a:br>
              <a:rPr lang="hu-HU" sz="2800" dirty="0" smtClean="0"/>
            </a:br>
            <a:r>
              <a:rPr lang="hu-HU" sz="2800" dirty="0" smtClean="0"/>
              <a:t>Pl.: </a:t>
            </a:r>
            <a:br>
              <a:rPr lang="hu-HU" sz="2800" dirty="0" smtClean="0"/>
            </a:br>
            <a:r>
              <a:rPr lang="hu-HU" sz="2800" dirty="0" smtClean="0"/>
              <a:t>Összlétszám: 50</a:t>
            </a:r>
            <a:br>
              <a:rPr lang="hu-HU" sz="2800" dirty="0" smtClean="0"/>
            </a:br>
            <a:r>
              <a:rPr lang="hu-HU" sz="2800" dirty="0" smtClean="0"/>
              <a:t>Egyéb intézményi létszám: 50</a:t>
            </a:r>
            <a:br>
              <a:rPr lang="hu-HU" sz="2800" dirty="0" smtClean="0"/>
            </a:br>
            <a:r>
              <a:rPr lang="hu-HU" sz="2800" dirty="0" smtClean="0"/>
              <a:t>Várólistás létszám: 50 </a:t>
            </a:r>
            <a:br>
              <a:rPr lang="hu-HU" sz="2800" dirty="0" smtClean="0"/>
            </a:br>
            <a:r>
              <a:rPr lang="hu-HU" sz="2800" dirty="0" smtClean="0"/>
              <a:t>Egyéb intézményi várólistás létszám: 50</a:t>
            </a:r>
            <a:endParaRPr lang="hu-HU" sz="2800" dirty="0"/>
          </a:p>
        </p:txBody>
      </p:sp>
      <p:pic>
        <p:nvPicPr>
          <p:cNvPr id="2" name="Tartalom helye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392" y="3184246"/>
            <a:ext cx="9136442" cy="3491345"/>
          </a:xfrm>
          <a:prstGeom prst="rect">
            <a:avLst/>
          </a:prstGeom>
        </p:spPr>
      </p:pic>
      <p:sp>
        <p:nvSpPr>
          <p:cNvPr id="5" name="Jobbra nyíl 4"/>
          <p:cNvSpPr/>
          <p:nvPr/>
        </p:nvSpPr>
        <p:spPr>
          <a:xfrm rot="8868087">
            <a:off x="9769709" y="3592057"/>
            <a:ext cx="720216" cy="152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Jobbra nyíl 5"/>
          <p:cNvSpPr/>
          <p:nvPr/>
        </p:nvSpPr>
        <p:spPr>
          <a:xfrm rot="8868087">
            <a:off x="9769708" y="4221121"/>
            <a:ext cx="720216" cy="152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1555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4. Egyéb adatok fül / </a:t>
            </a:r>
            <a:r>
              <a:rPr lang="hu-HU" dirty="0" err="1"/>
              <a:t>Jóváhagyásos</a:t>
            </a:r>
            <a:r>
              <a:rPr lang="hu-HU" dirty="0"/>
              <a:t> kurzus kijelölése</a:t>
            </a:r>
          </a:p>
        </p:txBody>
      </p:sp>
      <p:pic>
        <p:nvPicPr>
          <p:cNvPr id="2" name="Tartalom helye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9642" y="3250275"/>
            <a:ext cx="10748361" cy="1670859"/>
          </a:xfrm>
          <a:prstGeom prst="rect">
            <a:avLst/>
          </a:prstGeom>
        </p:spPr>
      </p:pic>
      <p:sp>
        <p:nvSpPr>
          <p:cNvPr id="5" name="Jobbra nyíl 4"/>
          <p:cNvSpPr/>
          <p:nvPr/>
        </p:nvSpPr>
        <p:spPr>
          <a:xfrm rot="8868087">
            <a:off x="1125361" y="3281311"/>
            <a:ext cx="720216" cy="152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5874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5. Oktatók fül / Oktató hozzáadása (jóváhagyó személy)</a:t>
            </a:r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0013" y="2676698"/>
            <a:ext cx="10288566" cy="2569349"/>
          </a:xfrm>
          <a:prstGeom prst="rect">
            <a:avLst/>
          </a:prstGeom>
        </p:spPr>
      </p:pic>
      <p:sp>
        <p:nvSpPr>
          <p:cNvPr id="7" name="Jobbra nyíl 6"/>
          <p:cNvSpPr/>
          <p:nvPr/>
        </p:nvSpPr>
        <p:spPr>
          <a:xfrm rot="8868087">
            <a:off x="11258574" y="2973741"/>
            <a:ext cx="720216" cy="152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8330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6. </a:t>
            </a:r>
            <a:r>
              <a:rPr lang="hu-HU"/>
              <a:t>Oktató típus beállítása (Jóváhagyó kurzusoktató)</a:t>
            </a:r>
            <a:endParaRPr lang="hu-HU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7361" y="2094807"/>
            <a:ext cx="7822468" cy="4037403"/>
          </a:xfrm>
          <a:prstGeom prst="rect">
            <a:avLst/>
          </a:prstGeom>
        </p:spPr>
      </p:pic>
      <p:sp>
        <p:nvSpPr>
          <p:cNvPr id="7" name="Jobbra nyíl 6"/>
          <p:cNvSpPr/>
          <p:nvPr/>
        </p:nvSpPr>
        <p:spPr>
          <a:xfrm rot="8868087">
            <a:off x="9199720" y="5276366"/>
            <a:ext cx="720216" cy="152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2047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Jó munkát!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3588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177</TotalTime>
  <Words>153</Words>
  <Application>Microsoft Office PowerPoint</Application>
  <PresentationFormat>Szélesvásznú</PresentationFormat>
  <Paragraphs>15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Projektmunka kurzusainak kiírása</vt:lpstr>
      <vt:lpstr>Az alábbi lépések alapján lehet projekteket kurzusként kiírni:</vt:lpstr>
      <vt:lpstr>1. Projektmunka tárgy kiválasztása a Tárgyak menüponton</vt:lpstr>
      <vt:lpstr>2. Tárgy kurzusai menüpont kiválasztása</vt:lpstr>
      <vt:lpstr>3. Gyakorlati kurzus kiírása.  Pl.:  Összlétszám: 50 Egyéb intézményi létszám: 50 Várólistás létszám: 50  Egyéb intézményi várólistás létszám: 50</vt:lpstr>
      <vt:lpstr>4. Egyéb adatok fül / Jóváhagyásos kurzus kijelölése</vt:lpstr>
      <vt:lpstr>5. Oktatók fül / Oktató hozzáadása (jóváhagyó személy)</vt:lpstr>
      <vt:lpstr>6. Oktató típus beállítása (Jóváhagyó kurzusoktató)</vt:lpstr>
      <vt:lpstr>Jó munkát!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Hallgatók jelentkezése a projektmunkára</dc:title>
  <dc:creator>Katona Krisztián</dc:creator>
  <cp:lastModifiedBy>Katona Krisztián</cp:lastModifiedBy>
  <cp:revision>21</cp:revision>
  <dcterms:created xsi:type="dcterms:W3CDTF">2023-03-21T13:37:16Z</dcterms:created>
  <dcterms:modified xsi:type="dcterms:W3CDTF">2023-03-23T14:21:33Z</dcterms:modified>
</cp:coreProperties>
</file>