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79" r:id="rId4"/>
    <p:sldId id="283" r:id="rId5"/>
    <p:sldId id="257" r:id="rId6"/>
    <p:sldId id="258" r:id="rId7"/>
    <p:sldId id="259" r:id="rId8"/>
    <p:sldId id="260" r:id="rId9"/>
    <p:sldId id="294" r:id="rId10"/>
    <p:sldId id="293" r:id="rId11"/>
    <p:sldId id="295" r:id="rId12"/>
    <p:sldId id="296" r:id="rId13"/>
    <p:sldId id="292" r:id="rId14"/>
    <p:sldId id="284" r:id="rId15"/>
    <p:sldId id="263" r:id="rId16"/>
    <p:sldId id="285" r:id="rId17"/>
    <p:sldId id="264" r:id="rId18"/>
    <p:sldId id="301" r:id="rId19"/>
    <p:sldId id="302" r:id="rId20"/>
    <p:sldId id="265" r:id="rId21"/>
    <p:sldId id="303" r:id="rId22"/>
    <p:sldId id="300" r:id="rId23"/>
    <p:sldId id="304" r:id="rId24"/>
    <p:sldId id="299" r:id="rId25"/>
    <p:sldId id="305" r:id="rId26"/>
    <p:sldId id="306" r:id="rId27"/>
    <p:sldId id="298" r:id="rId28"/>
    <p:sldId id="280" r:id="rId29"/>
    <p:sldId id="286" r:id="rId30"/>
    <p:sldId id="266" r:id="rId31"/>
    <p:sldId id="267" r:id="rId32"/>
    <p:sldId id="268" r:id="rId33"/>
    <p:sldId id="269" r:id="rId34"/>
    <p:sldId id="270" r:id="rId35"/>
    <p:sldId id="281" r:id="rId36"/>
    <p:sldId id="287" r:id="rId37"/>
    <p:sldId id="271" r:id="rId38"/>
    <p:sldId id="272" r:id="rId39"/>
    <p:sldId id="288" r:id="rId40"/>
    <p:sldId id="289" r:id="rId41"/>
    <p:sldId id="274" r:id="rId42"/>
    <p:sldId id="282" r:id="rId43"/>
    <p:sldId id="290" r:id="rId44"/>
    <p:sldId id="278" r:id="rId45"/>
    <p:sldId id="277" r:id="rId46"/>
    <p:sldId id="291" r:id="rId47"/>
    <p:sldId id="275" r:id="rId48"/>
    <p:sldId id="276" r:id="rId49"/>
    <p:sldId id="307" r:id="rId50"/>
    <p:sldId id="30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43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30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72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12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20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96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89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630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3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48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32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94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67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65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260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9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256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4986EC-3B9C-4FA6-8665-2416EC78E192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D48A-C6FF-4BB0-8092-0FB3ACAC6A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831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Neptun alapok elméleti oktatás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6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Oszlopszerkesztés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Oszlopok sorrendjének a módosítása</a:t>
            </a:r>
          </a:p>
          <a:p>
            <a:r>
              <a:rPr lang="hu-HU" dirty="0" smtClean="0"/>
              <a:t>Méretének a módosítása</a:t>
            </a:r>
          </a:p>
          <a:p>
            <a:r>
              <a:rPr lang="hu-HU" dirty="0" smtClean="0"/>
              <a:t>Adatok megjelenítésének a kibővítése, korlátozása</a:t>
            </a:r>
          </a:p>
          <a:p>
            <a:r>
              <a:rPr lang="hu-HU" dirty="0" smtClean="0"/>
              <a:t>Keresés az oszlopnevek között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61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56611" y="0"/>
            <a:ext cx="6434052" cy="860693"/>
          </a:xfrm>
        </p:spPr>
        <p:txBody>
          <a:bodyPr/>
          <a:lstStyle/>
          <a:p>
            <a:r>
              <a:rPr lang="hu-HU" dirty="0" smtClean="0"/>
              <a:t>Oszlopszerkesztés nézet</a:t>
            </a:r>
            <a:endParaRPr lang="hu-HU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160" y="1223230"/>
            <a:ext cx="10402651" cy="56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74966" y="0"/>
            <a:ext cx="7631085" cy="768888"/>
          </a:xfrm>
        </p:spPr>
        <p:txBody>
          <a:bodyPr/>
          <a:lstStyle/>
          <a:p>
            <a:r>
              <a:rPr lang="hu-HU" dirty="0" smtClean="0"/>
              <a:t>Oszlopszerkesztés mentése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586" y="1221606"/>
            <a:ext cx="10565475" cy="5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Keresőmező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Menüpontok könnyeb kereséséhez javasolt a használata</a:t>
            </a:r>
          </a:p>
          <a:p>
            <a:r>
              <a:rPr lang="hu-HU" dirty="0" smtClean="0"/>
              <a:t>Az alárendelt menüpontokban is keres</a:t>
            </a:r>
          </a:p>
          <a:p>
            <a:r>
              <a:rPr lang="hu-HU" dirty="0" smtClean="0"/>
              <a:t>Nem teljes szavak használata is hatékony lehet</a:t>
            </a:r>
          </a:p>
          <a:p>
            <a:r>
              <a:rPr lang="hu-HU" dirty="0" smtClean="0"/>
              <a:t>Menüpont kódok keresésére is alkalmas pl.:64000, ahol a Hallgatók / Hallgatók képzése / Féléves adatok (64000) a találat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61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131" y="0"/>
            <a:ext cx="5777345" cy="984196"/>
          </a:xfrm>
        </p:spPr>
        <p:txBody>
          <a:bodyPr/>
          <a:lstStyle/>
          <a:p>
            <a:r>
              <a:rPr lang="hu-HU" dirty="0" smtClean="0"/>
              <a:t>Keresőmező, kijelölés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162" y="1204686"/>
            <a:ext cx="10436887" cy="56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Menüszerkesztő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105918"/>
          </a:xfrm>
        </p:spPr>
        <p:txBody>
          <a:bodyPr/>
          <a:lstStyle/>
          <a:p>
            <a:r>
              <a:rPr lang="hu-HU" dirty="0" smtClean="0"/>
              <a:t>Gyakran használt menüpontok kiemelésére alkalmas</a:t>
            </a:r>
          </a:p>
          <a:p>
            <a:r>
              <a:rPr lang="hu-HU" dirty="0" smtClean="0"/>
              <a:t>ABC szerinti sorba rendezés a könnyebb keresés érdekében</a:t>
            </a: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46111" y="3158837"/>
            <a:ext cx="9404723" cy="997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Kedvencekhez adás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Tartalom helye 3"/>
          <p:cNvSpPr txBox="1">
            <a:spLocks/>
          </p:cNvSpPr>
          <p:nvPr/>
        </p:nvSpPr>
        <p:spPr>
          <a:xfrm>
            <a:off x="1103311" y="4391566"/>
            <a:ext cx="8946541" cy="11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u-HU" dirty="0" smtClean="0"/>
              <a:t>Kedvencek menübe mentés biztosítja a gyorsabb elérés érdekében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48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956" y="0"/>
            <a:ext cx="4620674" cy="984196"/>
          </a:xfrm>
        </p:spPr>
        <p:txBody>
          <a:bodyPr/>
          <a:lstStyle/>
          <a:p>
            <a:r>
              <a:rPr lang="hu-HU" dirty="0" smtClean="0"/>
              <a:t>Menüszerkesztő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771" y="2034047"/>
            <a:ext cx="6346371" cy="41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0684" y="0"/>
            <a:ext cx="6242859" cy="984196"/>
          </a:xfrm>
        </p:spPr>
        <p:txBody>
          <a:bodyPr/>
          <a:lstStyle/>
          <a:p>
            <a:r>
              <a:rPr lang="hu-HU" dirty="0" smtClean="0"/>
              <a:t>Menüszerkesztő nézet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04" y="1204686"/>
            <a:ext cx="5803205" cy="53405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009" y="1204686"/>
            <a:ext cx="6049949" cy="53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0684" y="0"/>
            <a:ext cx="6242859" cy="984196"/>
          </a:xfrm>
        </p:spPr>
        <p:txBody>
          <a:bodyPr/>
          <a:lstStyle/>
          <a:p>
            <a:r>
              <a:rPr lang="hu-HU" dirty="0" smtClean="0"/>
              <a:t>Kedvencekhez adás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942" y="1203698"/>
            <a:ext cx="10576872" cy="56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0684" y="0"/>
            <a:ext cx="6242859" cy="984196"/>
          </a:xfrm>
        </p:spPr>
        <p:txBody>
          <a:bodyPr/>
          <a:lstStyle/>
          <a:p>
            <a:r>
              <a:rPr lang="hu-HU" dirty="0" smtClean="0"/>
              <a:t>Kedvencekhez menü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31" y="1209475"/>
            <a:ext cx="10586822" cy="56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Neptun tudástár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04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Pénzügy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4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Pénzügy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Pénzvisszautalás menüponton lehet ellenőrizni, hogy a hallgatónak van e </a:t>
            </a:r>
            <a:r>
              <a:rPr lang="hu-HU" dirty="0" smtClean="0"/>
              <a:t>összeg a gyűjtőszámlán</a:t>
            </a:r>
          </a:p>
          <a:p>
            <a:r>
              <a:rPr lang="hu-HU" dirty="0" smtClean="0"/>
              <a:t>Bankkártyás fizetés miatt nem szükséges a hallgatónak befizetnie</a:t>
            </a:r>
          </a:p>
          <a:p>
            <a:r>
              <a:rPr lang="hu-HU" dirty="0" smtClean="0"/>
              <a:t>Devizás fizetés csak gyűjtőszámlán keresztül lehetséges</a:t>
            </a:r>
            <a:endParaRPr lang="hu-HU" dirty="0" smtClean="0"/>
          </a:p>
          <a:p>
            <a:r>
              <a:rPr lang="hu-HU" dirty="0" smtClean="0"/>
              <a:t>Kiírt tételeknél lehet ellenőrizni, hogy van e még aktív ki nem fizetett tétele a hallgatónak</a:t>
            </a:r>
            <a:endParaRPr lang="hu-HU" dirty="0" smtClean="0"/>
          </a:p>
          <a:p>
            <a:r>
              <a:rPr lang="hu-HU" dirty="0" smtClean="0"/>
              <a:t>Kifizetési tételnél lehet ellenőrizni, hogy a hallgatónak milyen juttatások kerültek kiírásra és megkapta e már</a:t>
            </a:r>
            <a:endParaRPr lang="hu-HU" dirty="0" smtClean="0"/>
          </a:p>
          <a:p>
            <a:r>
              <a:rPr lang="hu-HU" dirty="0" smtClean="0"/>
              <a:t>Szervezeti egység menüpont alatt kilistázható egy adott félévhez tartozó összes tétel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4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43353" y="0"/>
            <a:ext cx="4396355" cy="984196"/>
          </a:xfrm>
        </p:spPr>
        <p:txBody>
          <a:bodyPr/>
          <a:lstStyle/>
          <a:p>
            <a:r>
              <a:rPr lang="hu-HU" dirty="0" smtClean="0"/>
              <a:t>Pénzvisszautalás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099" y="1227733"/>
            <a:ext cx="10394338" cy="56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31578" y="0"/>
            <a:ext cx="4396355" cy="984196"/>
          </a:xfrm>
        </p:spPr>
        <p:txBody>
          <a:bodyPr/>
          <a:lstStyle/>
          <a:p>
            <a:r>
              <a:rPr lang="hu-HU" dirty="0" smtClean="0"/>
              <a:t>Kiírt tételek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604" y="1250247"/>
            <a:ext cx="10352774" cy="560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18415" y="0"/>
            <a:ext cx="6242859" cy="984196"/>
          </a:xfrm>
        </p:spPr>
        <p:txBody>
          <a:bodyPr/>
          <a:lstStyle/>
          <a:p>
            <a:r>
              <a:rPr lang="hu-HU" dirty="0" smtClean="0"/>
              <a:t>Kifizetési tételek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218" y="1234093"/>
            <a:ext cx="10382597" cy="56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18415" y="0"/>
            <a:ext cx="5893723" cy="984196"/>
          </a:xfrm>
        </p:spPr>
        <p:txBody>
          <a:bodyPr/>
          <a:lstStyle/>
          <a:p>
            <a:r>
              <a:rPr lang="hu-HU" dirty="0" smtClean="0"/>
              <a:t>Összes kiírt tétel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20" y="1261110"/>
            <a:ext cx="10332720" cy="55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5950" y="0"/>
            <a:ext cx="5893723" cy="984196"/>
          </a:xfrm>
        </p:spPr>
        <p:txBody>
          <a:bodyPr/>
          <a:lstStyle/>
          <a:p>
            <a:r>
              <a:rPr lang="hu-HU" dirty="0" smtClean="0"/>
              <a:t>Összes kifizetési tétel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912" y="1272760"/>
            <a:ext cx="10311211" cy="55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Egyéncsoportok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64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Egyéncsoportok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Bizonyos hallgatói körök egy csoportba való megjelenítésére szolgál</a:t>
            </a:r>
          </a:p>
          <a:p>
            <a:r>
              <a:rPr lang="hu-HU" dirty="0" smtClean="0"/>
              <a:t>Szűrés / lekérdezés eredményét hozzá adhatjuk egy adott egyéncsoporthoz</a:t>
            </a:r>
          </a:p>
          <a:p>
            <a:r>
              <a:rPr lang="hu-HU" dirty="0" smtClean="0"/>
              <a:t>Megoszthatjuk az általunk használt csoportokat másokkal is, ezzel hatékonyabbá téve a munkavégzést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4342" y="-133004"/>
            <a:ext cx="6547658" cy="984196"/>
          </a:xfrm>
        </p:spPr>
        <p:txBody>
          <a:bodyPr/>
          <a:lstStyle/>
          <a:p>
            <a:r>
              <a:rPr lang="hu-HU" dirty="0" smtClean="0"/>
              <a:t>Egyéncsoporthoz rendelt hallgatók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488" y="1204686"/>
            <a:ext cx="10436888" cy="56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Neptun tudástár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Böngészőben megnyitható tudástár</a:t>
            </a:r>
          </a:p>
          <a:p>
            <a:r>
              <a:rPr lang="hu-HU" dirty="0" smtClean="0"/>
              <a:t>Lehetséges a kifejezésekre való keresés pl.: Kurzus</a:t>
            </a:r>
          </a:p>
          <a:p>
            <a:r>
              <a:rPr lang="hu-HU" dirty="0" smtClean="0"/>
              <a:t>Videótár navigációban is ki lehet választani a témakört</a:t>
            </a:r>
          </a:p>
          <a:p>
            <a:r>
              <a:rPr lang="hu-HU" dirty="0" smtClean="0"/>
              <a:t>Általános funkciók mint: Felhasználói felület, Szűrések és lekérdezések</a:t>
            </a:r>
          </a:p>
          <a:p>
            <a:r>
              <a:rPr lang="hu-HU" dirty="0" smtClean="0"/>
              <a:t>Tanulmányi folyamatok mint: Képzés jogviszony kezelés, Tárgykezelés, Teljesítéskezelés, Vizsgakezelés, Záróvizsga</a:t>
            </a:r>
          </a:p>
          <a:p>
            <a:r>
              <a:rPr lang="hu-HU" dirty="0" smtClean="0"/>
              <a:t>Videós interaktív segédlet a pontos adminisztráció elvégzéséhez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77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29447" y="-108066"/>
            <a:ext cx="5694218" cy="984196"/>
          </a:xfrm>
        </p:spPr>
        <p:txBody>
          <a:bodyPr/>
          <a:lstStyle/>
          <a:p>
            <a:r>
              <a:rPr lang="hu-HU" dirty="0" smtClean="0"/>
              <a:t>Egyéncsoporthoz rendelt felhasználók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072" y="1204686"/>
            <a:ext cx="10345214" cy="56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5992" y="0"/>
            <a:ext cx="6525491" cy="984196"/>
          </a:xfrm>
        </p:spPr>
        <p:txBody>
          <a:bodyPr/>
          <a:lstStyle/>
          <a:p>
            <a:r>
              <a:rPr lang="hu-HU" dirty="0" smtClean="0"/>
              <a:t>Hozzáadás csoporthoz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742" y="1200659"/>
            <a:ext cx="10654658" cy="56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68881" y="0"/>
            <a:ext cx="8254538" cy="984196"/>
          </a:xfrm>
        </p:spPr>
        <p:txBody>
          <a:bodyPr/>
          <a:lstStyle/>
          <a:p>
            <a:r>
              <a:rPr lang="hu-HU" dirty="0" smtClean="0"/>
              <a:t>Csoporthoz adás, csoport név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976" y="1204147"/>
            <a:ext cx="10437881" cy="56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83032" y="0"/>
            <a:ext cx="7391605" cy="984196"/>
          </a:xfrm>
        </p:spPr>
        <p:txBody>
          <a:bodyPr/>
          <a:lstStyle/>
          <a:p>
            <a:r>
              <a:rPr lang="hu-HU" dirty="0" smtClean="0"/>
              <a:t>Egyéncsoport kiválasztása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804" y="1204147"/>
            <a:ext cx="10437881" cy="56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Üzenet küldése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39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Üzenet küldése opciók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Üzenet írása szűrés alapján menüpont</a:t>
            </a:r>
          </a:p>
          <a:p>
            <a:r>
              <a:rPr lang="hu-HU" dirty="0" smtClean="0"/>
              <a:t>Titkos jelölő négyzet használata fontos, hogy az üzenet olvasói ne lássák, hogy ki kapta meg még rajtuk kívül</a:t>
            </a:r>
          </a:p>
          <a:p>
            <a:r>
              <a:rPr lang="hu-HU" dirty="0" smtClean="0"/>
              <a:t>Válasz tiltása opció – ha csak tájékoztató jellegűek az üzenetek</a:t>
            </a:r>
          </a:p>
          <a:p>
            <a:r>
              <a:rPr lang="hu-HU" dirty="0" smtClean="0"/>
              <a:t>Üzenet érvényessége, hogy ha már nem aktuális ne jelenjen meg feleslegesen</a:t>
            </a:r>
          </a:p>
          <a:p>
            <a:r>
              <a:rPr lang="hu-HU" dirty="0" smtClean="0"/>
              <a:t>Szűrés alkalmazása a címzettek meghatározására – itt lehetőség adódik egyéncsoportos szűrés használatára is</a:t>
            </a:r>
          </a:p>
          <a:p>
            <a:r>
              <a:rPr lang="hu-HU" dirty="0" smtClean="0"/>
              <a:t>Csatolt dokumentum küldése az üzenet mellé – PDF és DOC formátum engedélyezett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8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34574" y="219951"/>
            <a:ext cx="6089585" cy="984196"/>
          </a:xfrm>
        </p:spPr>
        <p:txBody>
          <a:bodyPr/>
          <a:lstStyle/>
          <a:p>
            <a:r>
              <a:rPr lang="hu-HU" dirty="0" smtClean="0"/>
              <a:t>Üzenet küldése opciók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319" y="1204147"/>
            <a:ext cx="10437881" cy="56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67827" y="220490"/>
            <a:ext cx="6097898" cy="984196"/>
          </a:xfrm>
        </p:spPr>
        <p:txBody>
          <a:bodyPr/>
          <a:lstStyle/>
          <a:p>
            <a:r>
              <a:rPr lang="hu-HU" dirty="0" smtClean="0"/>
              <a:t>Üzenet küldése opciók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457" y="1204686"/>
            <a:ext cx="10508343" cy="56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84452" y="219951"/>
            <a:ext cx="6322342" cy="984196"/>
          </a:xfrm>
        </p:spPr>
        <p:txBody>
          <a:bodyPr/>
          <a:lstStyle/>
          <a:p>
            <a:r>
              <a:rPr lang="hu-HU" dirty="0" smtClean="0"/>
              <a:t>Üzenet küldése opciók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19" y="1204147"/>
            <a:ext cx="10437881" cy="56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Kurzus törlése / félév törlése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Kurzus kiírásakor létrejön a kurzus féléve</a:t>
            </a:r>
          </a:p>
          <a:p>
            <a:r>
              <a:rPr lang="hu-HU" dirty="0" smtClean="0"/>
              <a:t>Alacsony létszámú kurzus törlésekor a kurzus félévét is törölni kell</a:t>
            </a:r>
          </a:p>
          <a:p>
            <a:r>
              <a:rPr lang="hu-HU" dirty="0" smtClean="0"/>
              <a:t>Lekérdezések / szűrésekben való </a:t>
            </a:r>
            <a:r>
              <a:rPr lang="hu-HU" dirty="0" err="1" smtClean="0"/>
              <a:t>pontatlanságokat</a:t>
            </a:r>
            <a:r>
              <a:rPr lang="hu-HU" dirty="0" smtClean="0"/>
              <a:t> okoz, ha a félév nincs törölve</a:t>
            </a:r>
          </a:p>
          <a:p>
            <a:r>
              <a:rPr lang="hu-HU" dirty="0" smtClean="0"/>
              <a:t>„Nem indul” opció használata kurzus törlés helyett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61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1" y="1208881"/>
            <a:ext cx="10429143" cy="5649119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5921990" y="0"/>
            <a:ext cx="4610235" cy="843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4200" dirty="0" smtClean="0"/>
              <a:t>Neptun tudástár</a:t>
            </a:r>
            <a:endParaRPr lang="hu-HU" sz="4200" dirty="0"/>
          </a:p>
        </p:txBody>
      </p:sp>
    </p:spTree>
    <p:extLst>
      <p:ext uri="{BB962C8B-B14F-4D97-AF65-F5344CB8AC3E}">
        <p14:creationId xmlns:p14="http://schemas.microsoft.com/office/powerpoint/2010/main" val="4885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94601" y="179191"/>
            <a:ext cx="7362563" cy="984196"/>
          </a:xfrm>
        </p:spPr>
        <p:txBody>
          <a:bodyPr/>
          <a:lstStyle/>
          <a:p>
            <a:r>
              <a:rPr lang="hu-HU" dirty="0" smtClean="0"/>
              <a:t>Kurzus törlése / félév törlése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236" y="1222574"/>
            <a:ext cx="10403863" cy="56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Export / Import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24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Lista exportálása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Szűrés, lekérdezés vagy egyéncsoport által generált lista exportálása EXCEL-be</a:t>
            </a:r>
          </a:p>
          <a:p>
            <a:r>
              <a:rPr lang="hu-HU" dirty="0" smtClean="0"/>
              <a:t>Menüpontok többségén lehetőség adódik az adatok exportálására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97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4777" y="142875"/>
            <a:ext cx="6680573" cy="984196"/>
          </a:xfrm>
        </p:spPr>
        <p:txBody>
          <a:bodyPr/>
          <a:lstStyle/>
          <a:p>
            <a:r>
              <a:rPr lang="hu-HU" dirty="0" smtClean="0"/>
              <a:t>Lista exportálása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00" y="1245774"/>
            <a:ext cx="10517399" cy="56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4777" y="142875"/>
            <a:ext cx="6680573" cy="984196"/>
          </a:xfrm>
        </p:spPr>
        <p:txBody>
          <a:bodyPr/>
          <a:lstStyle/>
          <a:p>
            <a:r>
              <a:rPr lang="hu-HU" dirty="0" smtClean="0"/>
              <a:t>Lista exportálása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1204181"/>
            <a:ext cx="10401300" cy="56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Fejléc exportálása importáláshoz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Importálással lehetőség adódik egyszerre több hallgató adatainak módosítására</a:t>
            </a:r>
          </a:p>
          <a:p>
            <a:r>
              <a:rPr lang="hu-HU" dirty="0" smtClean="0"/>
              <a:t>Első lépésként az adott tábla fejlécét kell exportálni a helyes adatbevitel elvégzéséhez</a:t>
            </a:r>
          </a:p>
          <a:p>
            <a:r>
              <a:rPr lang="hu-HU" dirty="0" smtClean="0"/>
              <a:t>Szükség van mindig egyedi azonosító mezőre</a:t>
            </a:r>
          </a:p>
          <a:p>
            <a:r>
              <a:rPr lang="hu-HU" dirty="0" smtClean="0"/>
              <a:t>Pl.: Hallgató </a:t>
            </a:r>
            <a:r>
              <a:rPr lang="hu-HU" dirty="0"/>
              <a:t>N</a:t>
            </a:r>
            <a:r>
              <a:rPr lang="hu-HU" dirty="0" smtClean="0"/>
              <a:t>eptun kódja, Képzés kód, Tárgy kód</a:t>
            </a:r>
          </a:p>
        </p:txBody>
      </p:sp>
    </p:spTree>
    <p:extLst>
      <p:ext uri="{BB962C8B-B14F-4D97-AF65-F5344CB8AC3E}">
        <p14:creationId xmlns:p14="http://schemas.microsoft.com/office/powerpoint/2010/main" val="31237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7602" y="94852"/>
            <a:ext cx="9404723" cy="984196"/>
          </a:xfrm>
        </p:spPr>
        <p:txBody>
          <a:bodyPr/>
          <a:lstStyle/>
          <a:p>
            <a:r>
              <a:rPr lang="hu-HU" dirty="0" smtClean="0"/>
              <a:t>Fejléc exportálása importáláshoz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343" y="1202052"/>
            <a:ext cx="10588332" cy="56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7602" y="94852"/>
            <a:ext cx="9404723" cy="984196"/>
          </a:xfrm>
        </p:spPr>
        <p:txBody>
          <a:bodyPr/>
          <a:lstStyle/>
          <a:p>
            <a:r>
              <a:rPr lang="hu-HU" dirty="0" smtClean="0"/>
              <a:t>Fejléc exportálása importáláshoz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00" y="1239441"/>
            <a:ext cx="10372725" cy="56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2613" y="86539"/>
            <a:ext cx="6178173" cy="984196"/>
          </a:xfrm>
        </p:spPr>
        <p:txBody>
          <a:bodyPr/>
          <a:lstStyle/>
          <a:p>
            <a:r>
              <a:rPr lang="hu-HU" dirty="0" smtClean="0"/>
              <a:t>Fejléc export </a:t>
            </a:r>
            <a:r>
              <a:rPr lang="hu-HU" dirty="0" err="1" smtClean="0"/>
              <a:t>excelben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1183471"/>
            <a:ext cx="10439400" cy="56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1573" y="0"/>
            <a:ext cx="4617227" cy="984196"/>
          </a:xfrm>
        </p:spPr>
        <p:txBody>
          <a:bodyPr/>
          <a:lstStyle/>
          <a:p>
            <a:r>
              <a:rPr lang="hu-HU" dirty="0" smtClean="0"/>
              <a:t>Importálás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411" y="1263755"/>
            <a:ext cx="10327836" cy="55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5192" y="0"/>
            <a:ext cx="6265099" cy="984196"/>
          </a:xfrm>
        </p:spPr>
        <p:txBody>
          <a:bodyPr/>
          <a:lstStyle/>
          <a:p>
            <a:r>
              <a:rPr lang="hu-HU" dirty="0" smtClean="0"/>
              <a:t>Kezdőlap, keresőmező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83" y="1213153"/>
            <a:ext cx="11383506" cy="55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0285" y="615141"/>
            <a:ext cx="8613548" cy="677487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Köszönöm a figyelmet</a:t>
            </a:r>
            <a:endParaRPr lang="hu-HU" dirty="0"/>
          </a:p>
        </p:txBody>
      </p:sp>
      <p:pic>
        <p:nvPicPr>
          <p:cNvPr id="9" name="Kép hely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 b="2561"/>
          <a:stretch>
            <a:fillRect/>
          </a:stretch>
        </p:blipFill>
        <p:spPr>
          <a:xfrm>
            <a:off x="1270000" y="1454150"/>
            <a:ext cx="9451975" cy="5254625"/>
          </a:xfrm>
        </p:spPr>
      </p:pic>
    </p:spTree>
    <p:extLst>
      <p:ext uri="{BB962C8B-B14F-4D97-AF65-F5344CB8AC3E}">
        <p14:creationId xmlns:p14="http://schemas.microsoft.com/office/powerpoint/2010/main" val="21646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0116" y="0"/>
            <a:ext cx="5368736" cy="905577"/>
          </a:xfrm>
        </p:spPr>
        <p:txBody>
          <a:bodyPr/>
          <a:lstStyle/>
          <a:p>
            <a:r>
              <a:rPr lang="hu-HU" dirty="0" smtClean="0"/>
              <a:t>Videótár navigáció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74" y="2241324"/>
            <a:ext cx="1419714" cy="41957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842" y="2241324"/>
            <a:ext cx="712667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89254" y="0"/>
            <a:ext cx="5326100" cy="939443"/>
          </a:xfrm>
        </p:spPr>
        <p:txBody>
          <a:bodyPr/>
          <a:lstStyle/>
          <a:p>
            <a:r>
              <a:rPr lang="hu-HU" dirty="0" smtClean="0"/>
              <a:t>Videótár navigáció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74" y="2241324"/>
            <a:ext cx="1419714" cy="419576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368" y="1389471"/>
            <a:ext cx="3847874" cy="50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83531" y="0"/>
            <a:ext cx="4314950" cy="984196"/>
          </a:xfrm>
        </p:spPr>
        <p:txBody>
          <a:bodyPr/>
          <a:lstStyle/>
          <a:p>
            <a:r>
              <a:rPr lang="hu-HU" dirty="0" smtClean="0"/>
              <a:t>Videótár nézet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567" y="1552385"/>
            <a:ext cx="10635662" cy="50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/>
              <a:t>Oszlopszerkesztés</a:t>
            </a:r>
          </a:p>
        </p:txBody>
      </p:sp>
    </p:spTree>
    <p:extLst>
      <p:ext uri="{BB962C8B-B14F-4D97-AF65-F5344CB8AC3E}">
        <p14:creationId xmlns:p14="http://schemas.microsoft.com/office/powerpoint/2010/main" val="649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1137</TotalTime>
  <Words>511</Words>
  <Application>Microsoft Office PowerPoint</Application>
  <PresentationFormat>Szélesvásznú</PresentationFormat>
  <Paragraphs>93</Paragraphs>
  <Slides>50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4" baseType="lpstr">
      <vt:lpstr>Arial</vt:lpstr>
      <vt:lpstr>Century Gothic</vt:lpstr>
      <vt:lpstr>Wingdings 3</vt:lpstr>
      <vt:lpstr>Ion</vt:lpstr>
      <vt:lpstr>Neptun alapok elméleti oktatás</vt:lpstr>
      <vt:lpstr>Neptun tudástár</vt:lpstr>
      <vt:lpstr>Neptun tudástár</vt:lpstr>
      <vt:lpstr>PowerPoint-bemutató</vt:lpstr>
      <vt:lpstr>Kezdőlap, keresőmező</vt:lpstr>
      <vt:lpstr>Videótár navigáció</vt:lpstr>
      <vt:lpstr>Videótár navigáció</vt:lpstr>
      <vt:lpstr>Videótár nézet</vt:lpstr>
      <vt:lpstr>Oszlopszerkesztés</vt:lpstr>
      <vt:lpstr>Oszlopszerkesztés</vt:lpstr>
      <vt:lpstr>Oszlopszerkesztés nézet</vt:lpstr>
      <vt:lpstr>Oszlopszerkesztés mentése</vt:lpstr>
      <vt:lpstr>Keresőmező</vt:lpstr>
      <vt:lpstr>Keresőmező, kijelölés</vt:lpstr>
      <vt:lpstr>Menüszerkesztő</vt:lpstr>
      <vt:lpstr>Menüszerkesztő</vt:lpstr>
      <vt:lpstr>Menüszerkesztő nézet</vt:lpstr>
      <vt:lpstr>Kedvencekhez adás</vt:lpstr>
      <vt:lpstr>Kedvencekhez menü</vt:lpstr>
      <vt:lpstr>Pénzügy</vt:lpstr>
      <vt:lpstr>Pénzügy</vt:lpstr>
      <vt:lpstr>Pénzvisszautalás</vt:lpstr>
      <vt:lpstr>Kiírt tételek</vt:lpstr>
      <vt:lpstr>Kifizetési tételek</vt:lpstr>
      <vt:lpstr>Összes kiírt tétel</vt:lpstr>
      <vt:lpstr>Összes kifizetési tétel</vt:lpstr>
      <vt:lpstr>Egyéncsoportok</vt:lpstr>
      <vt:lpstr>Egyéncsoportok</vt:lpstr>
      <vt:lpstr>Egyéncsoporthoz rendelt hallgatók</vt:lpstr>
      <vt:lpstr>Egyéncsoporthoz rendelt felhasználók</vt:lpstr>
      <vt:lpstr>Hozzáadás csoporthoz</vt:lpstr>
      <vt:lpstr>Csoporthoz adás, csoport név</vt:lpstr>
      <vt:lpstr>Egyéncsoport kiválasztása</vt:lpstr>
      <vt:lpstr>Üzenet küldése</vt:lpstr>
      <vt:lpstr>Üzenet küldése opciók</vt:lpstr>
      <vt:lpstr>Üzenet küldése opciók</vt:lpstr>
      <vt:lpstr>Üzenet küldése opciók</vt:lpstr>
      <vt:lpstr>Üzenet küldése opciók</vt:lpstr>
      <vt:lpstr>Kurzus törlése / félév törlése</vt:lpstr>
      <vt:lpstr>Kurzus törlése / félév törlése</vt:lpstr>
      <vt:lpstr>Export / Import</vt:lpstr>
      <vt:lpstr>Lista exportálása</vt:lpstr>
      <vt:lpstr>Lista exportálása</vt:lpstr>
      <vt:lpstr>Lista exportálása</vt:lpstr>
      <vt:lpstr>Fejléc exportálása importáláshoz</vt:lpstr>
      <vt:lpstr>Fejléc exportálása importáláshoz</vt:lpstr>
      <vt:lpstr>Fejléc exportálása importáláshoz</vt:lpstr>
      <vt:lpstr>Fejléc export excelben</vt:lpstr>
      <vt:lpstr>Importálás</vt:lpstr>
      <vt:lpstr>Köszönöm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Neptun tudástár</dc:title>
  <dc:creator>Katona Krisztián</dc:creator>
  <cp:lastModifiedBy>Katona Krisztián</cp:lastModifiedBy>
  <cp:revision>48</cp:revision>
  <dcterms:created xsi:type="dcterms:W3CDTF">2023-03-01T08:20:42Z</dcterms:created>
  <dcterms:modified xsi:type="dcterms:W3CDTF">2023-03-09T10:15:25Z</dcterms:modified>
</cp:coreProperties>
</file>