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8" r:id="rId2"/>
    <p:sldId id="257" r:id="rId3"/>
    <p:sldId id="365" r:id="rId4"/>
    <p:sldId id="343" r:id="rId5"/>
    <p:sldId id="293" r:id="rId6"/>
    <p:sldId id="294" r:id="rId7"/>
    <p:sldId id="329" r:id="rId8"/>
    <p:sldId id="295" r:id="rId9"/>
    <p:sldId id="340" r:id="rId10"/>
    <p:sldId id="341" r:id="rId11"/>
    <p:sldId id="342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3" r:id="rId20"/>
    <p:sldId id="354" r:id="rId21"/>
    <p:sldId id="355" r:id="rId22"/>
    <p:sldId id="356" r:id="rId23"/>
    <p:sldId id="397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267" r:id="rId49"/>
  </p:sldIdLst>
  <p:sldSz cx="12192000" cy="6858000"/>
  <p:notesSz cx="6797675" cy="9926638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6D"/>
    <a:srgbClr val="9DAB6D"/>
    <a:srgbClr val="84AEC6"/>
    <a:srgbClr val="C77381"/>
    <a:srgbClr val="A41041"/>
    <a:srgbClr val="008AAE"/>
    <a:srgbClr val="789B20"/>
    <a:srgbClr val="EC6602"/>
    <a:srgbClr val="E41A42"/>
    <a:srgbClr val="3A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1"/>
    <p:restoredTop sz="96395"/>
  </p:normalViewPr>
  <p:slideViewPr>
    <p:cSldViewPr snapToGrid="0" snapToObjects="1" showGuides="1">
      <p:cViewPr varScale="1">
        <p:scale>
          <a:sx n="79" d="100"/>
          <a:sy n="79" d="100"/>
        </p:scale>
        <p:origin x="1229" y="77"/>
      </p:cViewPr>
      <p:guideLst>
        <p:guide orient="horz" pos="3158"/>
        <p:guide pos="642"/>
        <p:guide orient="horz" pos="40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7C14D-7BFA-48D8-8960-E052CF531AD2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7348E-2C56-48EA-AF0C-80FADF20A7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27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Martina jön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7348E-2C56-48EA-AF0C-80FADF20A71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9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D988-5B29-4049-98F9-CF6ECB2E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A561D-1F00-CF44-A963-DB6A6231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986C-2480-C54C-ADA8-753185D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9F80-B4F4-2443-BFA8-6DD91746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E0C1-1ACF-3842-8C39-F1788C41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6253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587-B2B6-DC41-83B0-804BF01F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2FC70-3A7F-2C4E-9F8F-B3E9E09DE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08A65-B413-5E4E-8CA4-4EDB4F9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FC4D-9DE0-3340-AA0C-342AFA31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EE26-6063-4341-9A7F-0FE69B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88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EB6DA-954E-5D41-80AE-F69543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EEB-0791-7B4F-B154-77F57F29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D099-BFC4-B54E-AC4C-340CC64B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7E0B-487A-4A46-B11D-064378C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D557-DF08-0142-84DE-442E6B55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72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D5D9-93C1-0D4B-B9F2-957514CE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5DD0-A81D-9545-90B7-A1A52717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6A19-09F0-664E-AACC-945E4223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484-1643-1741-9BBE-E57E9286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124F-6158-8148-B6F2-32980994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167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D552-5C20-C749-A42D-287374E6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D5A57-0B59-B04B-938C-4B7A33B4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D7B6-D6BB-314A-8916-02AAEFE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5C13-2022-0A4C-A6E7-2BCD49FB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432A-1A64-1D4C-B3A0-5EE026A8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45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5469-5F80-4146-9C72-DA429ADE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819B-9591-564C-BCAE-35CDA681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AC7D1-C566-F24C-A8C2-4214BF43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1889A-6F7B-1D41-B863-1CBC8011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E4F74-2F66-8E4B-ADF4-5BFCBAA8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5D982-04F6-2C42-A5E9-E88E6C19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272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9-3FD8-8545-A43F-A51937D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4243-09E0-064C-B890-A9C11283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07B1-33DD-4A47-BCDF-430CAB08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2A033-528C-C242-ABDA-3D15D9C98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A3F32-5CB1-C746-B579-E3CAB98A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CBAC-D2B5-9447-8F68-2B34183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38C4-0BE5-5F4D-B045-4412183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6987-204A-704D-B909-AD872CEB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260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5C4A-652D-504F-8A14-439C05E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4FCD-7F12-3640-96FE-2A55EF8D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A237B-10A1-CF4D-8B8B-C8DC4FC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9CFC-5850-964C-B7EB-E9C57ADA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994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DC55D-3999-1045-ABD4-D8DFE7B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80982-A493-464A-9B48-61D5635F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AC8B-E464-3943-A95D-34EEB2E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44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ED44-A9E4-BB49-9656-13FF7177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3C5A-4B14-4342-B231-73C9CD58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87A1-308C-7047-9188-C7345058B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4A094-9824-BC45-A3FD-9FDA560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0881-EE43-E34C-8DC3-4974559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AAA1-86D3-534E-A8DD-E650B280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447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D905-6D34-4E47-A14C-A28666CC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D7D64-4B29-4C48-9B54-67024D5BB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C875F-A7C6-9842-BA50-E3FAA038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5B720-D918-F64A-9E9B-C5A12D6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EFEB-8B48-794D-B083-A66390C9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C0C85-02A9-5949-A440-0D4739D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373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61990-8005-104B-8A8B-4308F2F0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414D-8B3C-B847-9940-F12D4C65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FD2D-9F43-D349-A9F7-C7D3C18D1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7002-D164-6849-8D5F-C6DA6F1FA440}" type="datetimeFigureOut">
              <a:rPr lang="en-HU" smtClean="0"/>
              <a:t>08/28/2024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777F-1866-E347-B8A2-9ED6658FF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3196-9B66-1947-9FE5-5B6744F7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29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EPTUNK&#211;D@uni-sopron.h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tk.uni-sopron.hu/hallgatoi-penzugye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3298" y="5126690"/>
            <a:ext cx="768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Neptun hallgatói alapok</a:t>
            </a:r>
          </a:p>
        </p:txBody>
      </p:sp>
    </p:spTree>
    <p:extLst>
      <p:ext uri="{BB962C8B-B14F-4D97-AF65-F5344CB8AC3E}">
        <p14:creationId xmlns:p14="http://schemas.microsoft.com/office/powerpoint/2010/main" val="26223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41EF7FD8-9BC5-B753-C643-03D90B37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076"/>
            <a:ext cx="12192000" cy="344397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AE227A0-8B83-AF63-4695-F4274B6F1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59" y="4526342"/>
            <a:ext cx="2659963" cy="109416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C12326C-317D-3136-ECE6-BE62C0CB3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306" y="4538793"/>
            <a:ext cx="1868422" cy="108171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D920022-174F-8FAB-35AE-CB684CFDF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986" y="4647751"/>
            <a:ext cx="2795386" cy="994677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EFEE89D2-1553-AA1B-13F8-B4076E222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941" y="2198452"/>
            <a:ext cx="7956118" cy="19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DEB7D35-0A36-59E3-6C87-8053C4B5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258"/>
            <a:ext cx="12192000" cy="304596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BA1D5DC-688C-1859-FD53-2239738A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1" y="4283409"/>
            <a:ext cx="4358504" cy="121535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EEF33E3-9814-7E2C-39BB-3997C0C54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396" y="4193227"/>
            <a:ext cx="4428583" cy="115931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1EC9AD0-E747-2607-6E88-A8DF65F66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534" y="5645890"/>
            <a:ext cx="4124932" cy="10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46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Tanulmányi adatok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Tanulmányok menüpont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Képzés alapadatai, saját Tanulmányi ügyintéző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Féléves adatok, felvett tárgyak, tárgy adatok megjelenítése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Mintatanterv, kötelező és választható tárgyak</a:t>
            </a:r>
          </a:p>
          <a:p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90939C1-53CA-3170-3027-B67B3F64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326" y="1732098"/>
            <a:ext cx="4284934" cy="5125902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AB6F1667-3A3C-ABF1-3830-113A6A9A8E44}"/>
              </a:ext>
            </a:extLst>
          </p:cNvPr>
          <p:cNvSpPr/>
          <p:nvPr/>
        </p:nvSpPr>
        <p:spPr>
          <a:xfrm>
            <a:off x="6396979" y="2773886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03010C86-3E28-C5CB-03EC-93DDAF31403D}"/>
              </a:ext>
            </a:extLst>
          </p:cNvPr>
          <p:cNvSpPr/>
          <p:nvPr/>
        </p:nvSpPr>
        <p:spPr>
          <a:xfrm>
            <a:off x="6370660" y="424525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8B6DB92D-ACAF-30BA-FAE6-6BB013AA6947}"/>
              </a:ext>
            </a:extLst>
          </p:cNvPr>
          <p:cNvSpPr/>
          <p:nvPr/>
        </p:nvSpPr>
        <p:spPr>
          <a:xfrm>
            <a:off x="6395743" y="241652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9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E6A3F476-85A5-0257-E880-647D45FF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135"/>
            <a:ext cx="12192000" cy="563142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5E91F37-1BD8-342D-993C-A072AEB35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251" y="4251685"/>
            <a:ext cx="7536911" cy="9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33BA06E-17CB-2DB1-B7CE-D7EFD665D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10233"/>
            <a:ext cx="12192000" cy="485156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31B170E-E504-A595-7172-796875F0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951" y="2212598"/>
            <a:ext cx="7014049" cy="24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Féléves adatok listázva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D17FAD9-9113-3021-E2FC-4E7C0AAB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1577"/>
            <a:ext cx="12120663" cy="58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482F4ED-04DF-2A0B-BA7E-71EB0429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873"/>
            <a:ext cx="12006299" cy="54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Mintatanterv adatok listázva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2AF0E2-C995-210A-11F2-186E418CF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063"/>
            <a:ext cx="12144180" cy="48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Mintatanterv adatok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CACF255-87CA-7EE0-7D4B-9892D167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402"/>
            <a:ext cx="12191999" cy="49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46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Információk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5834974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Információk menüpont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Időszakok listázása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Neptun kezdőoldal időszakok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C29D2A-C7E5-9187-D727-407CD6AA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096" y="2190750"/>
            <a:ext cx="4139734" cy="4619446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CC06F6D1-627F-81A3-5FB1-BFF1A521DC31}"/>
              </a:ext>
            </a:extLst>
          </p:cNvPr>
          <p:cNvSpPr/>
          <p:nvPr/>
        </p:nvSpPr>
        <p:spPr>
          <a:xfrm>
            <a:off x="5815423" y="300761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4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Témakörök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5" y="2391080"/>
            <a:ext cx="5189705" cy="4077814"/>
          </a:xfrm>
        </p:spPr>
        <p:txBody>
          <a:bodyPr>
            <a:noAutofit/>
          </a:bodyPr>
          <a:lstStyle/>
          <a:p>
            <a:r>
              <a:rPr lang="hu-HU" dirty="0" err="1"/>
              <a:t>Uni-Sopron</a:t>
            </a:r>
            <a:r>
              <a:rPr lang="hu-HU" dirty="0"/>
              <a:t> ID</a:t>
            </a:r>
          </a:p>
          <a:p>
            <a:r>
              <a:rPr lang="hu-HU" dirty="0"/>
              <a:t>Belépés</a:t>
            </a:r>
          </a:p>
          <a:p>
            <a:r>
              <a:rPr lang="hu-HU" dirty="0"/>
              <a:t>Adat ellenőrzés, beállítások</a:t>
            </a:r>
          </a:p>
          <a:p>
            <a:r>
              <a:rPr lang="hu-HU" dirty="0"/>
              <a:t>Képzés adatok</a:t>
            </a:r>
          </a:p>
          <a:p>
            <a:r>
              <a:rPr lang="hu-HU" dirty="0"/>
              <a:t>Időszakok</a:t>
            </a:r>
          </a:p>
          <a:p>
            <a:r>
              <a:rPr lang="hu-HU" dirty="0"/>
              <a:t>Beiratkozás</a:t>
            </a:r>
          </a:p>
          <a:p>
            <a:r>
              <a:rPr lang="hu-HU" dirty="0"/>
              <a:t>Képzési szerződés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74A584-8928-1D82-D587-E834A14CD7FE}"/>
              </a:ext>
            </a:extLst>
          </p:cNvPr>
          <p:cNvSpPr txBox="1">
            <a:spLocks/>
          </p:cNvSpPr>
          <p:nvPr/>
        </p:nvSpPr>
        <p:spPr>
          <a:xfrm>
            <a:off x="6095999" y="2280900"/>
            <a:ext cx="5189705" cy="407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Pénzügy, diákhitel, ösztöndíj</a:t>
            </a:r>
          </a:p>
          <a:p>
            <a:r>
              <a:rPr lang="hu-HU" dirty="0"/>
              <a:t>Diákigazolvány</a:t>
            </a:r>
          </a:p>
          <a:p>
            <a:r>
              <a:rPr lang="hu-HU" dirty="0"/>
              <a:t>Kérvények</a:t>
            </a:r>
          </a:p>
          <a:p>
            <a:r>
              <a:rPr lang="hu-HU" dirty="0"/>
              <a:t>Hivatalos bejegyzések</a:t>
            </a:r>
          </a:p>
          <a:p>
            <a:r>
              <a:rPr lang="hu-HU" dirty="0"/>
              <a:t>Tárgy + kurzus felvétel</a:t>
            </a:r>
          </a:p>
          <a:p>
            <a:r>
              <a:rPr lang="hu-HU" dirty="0"/>
              <a:t>Órarend</a:t>
            </a:r>
          </a:p>
        </p:txBody>
      </p:sp>
    </p:spTree>
    <p:extLst>
      <p:ext uri="{BB962C8B-B14F-4D97-AF65-F5344CB8AC3E}">
        <p14:creationId xmlns:p14="http://schemas.microsoft.com/office/powerpoint/2010/main" val="36308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61D6540-7993-B93C-D412-3982B398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4" y="1084729"/>
            <a:ext cx="11187197" cy="46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Időszakok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612DE2-E7B3-CCD9-114D-D03C6532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590675"/>
            <a:ext cx="103346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4B4F2E-F7DD-D329-4C35-DDA3D68B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75" y="1057835"/>
            <a:ext cx="9890449" cy="58001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Időszakok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Beiratkozás/Regisztráció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F8A068B-F979-1724-CDBD-1936CF228037}"/>
              </a:ext>
            </a:extLst>
          </p:cNvPr>
          <p:cNvSpPr txBox="1"/>
          <p:nvPr/>
        </p:nvSpPr>
        <p:spPr>
          <a:xfrm>
            <a:off x="2444544" y="2097318"/>
            <a:ext cx="73029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Ügyintézés/Beiratkozás/Bejelentkezés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Ügyintézés/Kérvények – Leadott kérvények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B9AB7E54-8AE2-8A64-2EC0-8067ADB4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" y="3398537"/>
            <a:ext cx="12181076" cy="3442201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24DEC060-4D70-F556-4528-9DE0FE228B28}"/>
              </a:ext>
            </a:extLst>
          </p:cNvPr>
          <p:cNvSpPr/>
          <p:nvPr/>
        </p:nvSpPr>
        <p:spPr>
          <a:xfrm rot="10800000">
            <a:off x="10217075" y="398077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Beiratkozás/Regisztráció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ám, sor, képernyőkép látható&#10;&#10;Automatikusan generált leírás">
            <a:extLst>
              <a:ext uri="{FF2B5EF4-FFF2-40B4-BE49-F238E27FC236}">
                <a16:creationId xmlns:a16="http://schemas.microsoft.com/office/drawing/2014/main" id="{243279D3-087A-1B85-12DF-641502C5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719"/>
            <a:ext cx="12192000" cy="3771734"/>
          </a:xfrm>
          <a:prstGeom prst="rect">
            <a:avLst/>
          </a:prstGeom>
        </p:spPr>
      </p:pic>
      <p:pic>
        <p:nvPicPr>
          <p:cNvPr id="7" name="Kép 6" descr="A képen szöveg, képernyőkép, szoftver látható&#10;&#10;Automatikusan generált leírás">
            <a:extLst>
              <a:ext uri="{FF2B5EF4-FFF2-40B4-BE49-F238E27FC236}">
                <a16:creationId xmlns:a16="http://schemas.microsoft.com/office/drawing/2014/main" id="{38384949-9323-D67A-316F-A931A77D6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430"/>
            <a:ext cx="12192000" cy="26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Képzési szerződés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ám, szoftver látható&#10;&#10;Automatikusan generált leírás">
            <a:extLst>
              <a:ext uri="{FF2B5EF4-FFF2-40B4-BE49-F238E27FC236}">
                <a16:creationId xmlns:a16="http://schemas.microsoft.com/office/drawing/2014/main" id="{1E156698-A291-0782-F194-9D57B6DE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622" y="1710813"/>
            <a:ext cx="5344178" cy="514718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55844BD-3B57-15FD-7AE1-27F1EAF07A20}"/>
              </a:ext>
            </a:extLst>
          </p:cNvPr>
          <p:cNvSpPr txBox="1"/>
          <p:nvPr/>
        </p:nvSpPr>
        <p:spPr>
          <a:xfrm>
            <a:off x="575553" y="2305615"/>
            <a:ext cx="4998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Ügyintézés/Kérvények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Képzési szerződés kérelem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Nyomtatás a leadott kérelmek alól</a:t>
            </a:r>
          </a:p>
        </p:txBody>
      </p:sp>
    </p:spTree>
    <p:extLst>
      <p:ext uri="{BB962C8B-B14F-4D97-AF65-F5344CB8AC3E}">
        <p14:creationId xmlns:p14="http://schemas.microsoft.com/office/powerpoint/2010/main" val="1274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5844BD-3B57-15FD-7AE1-27F1EAF07A20}"/>
              </a:ext>
            </a:extLst>
          </p:cNvPr>
          <p:cNvSpPr txBox="1"/>
          <p:nvPr/>
        </p:nvSpPr>
        <p:spPr>
          <a:xfrm>
            <a:off x="529634" y="2196282"/>
            <a:ext cx="4208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Befizetés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Számlák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Beállítások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Ösztöndíjak, kifizetések</a:t>
            </a:r>
          </a:p>
        </p:txBody>
      </p:sp>
      <p:pic>
        <p:nvPicPr>
          <p:cNvPr id="4" name="Kép 3" descr="A képen szöveg, képernyőkép, szoftver, Betűtípus látható&#10;&#10;Automatikusan generált leírás">
            <a:extLst>
              <a:ext uri="{FF2B5EF4-FFF2-40B4-BE49-F238E27FC236}">
                <a16:creationId xmlns:a16="http://schemas.microsoft.com/office/drawing/2014/main" id="{0A5886B8-1318-14C5-5417-76C99C2D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40" y="1889767"/>
            <a:ext cx="7295375" cy="4727642"/>
          </a:xfrm>
          <a:prstGeom prst="rect">
            <a:avLst/>
          </a:prstGeom>
        </p:spPr>
      </p:pic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F6C49466-8E2C-C0D6-5B38-0DBEF7C110F5}"/>
              </a:ext>
            </a:extLst>
          </p:cNvPr>
          <p:cNvSpPr/>
          <p:nvPr/>
        </p:nvSpPr>
        <p:spPr>
          <a:xfrm>
            <a:off x="6274149" y="2799423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B3674712-28A8-EB55-CC89-F1F24A48F934}"/>
              </a:ext>
            </a:extLst>
          </p:cNvPr>
          <p:cNvSpPr/>
          <p:nvPr/>
        </p:nvSpPr>
        <p:spPr>
          <a:xfrm>
            <a:off x="6278918" y="317494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33D51D8A-3A5A-7E94-18D5-4146508E43DF}"/>
              </a:ext>
            </a:extLst>
          </p:cNvPr>
          <p:cNvSpPr/>
          <p:nvPr/>
        </p:nvSpPr>
        <p:spPr>
          <a:xfrm>
            <a:off x="6278918" y="420337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2B27A01D-20D7-5577-6E0E-F828B1F9C138}"/>
              </a:ext>
            </a:extLst>
          </p:cNvPr>
          <p:cNvSpPr/>
          <p:nvPr/>
        </p:nvSpPr>
        <p:spPr>
          <a:xfrm>
            <a:off x="6278918" y="385404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7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" grpId="0" animBg="1"/>
      <p:bldP spid="3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Pénzügyek/Befizetés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4B4CD2E4-8EAA-F5D9-7D40-F3A8198B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9" y="2032110"/>
            <a:ext cx="6261254" cy="443751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1" y="2404718"/>
            <a:ext cx="10058400" cy="3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Pénzügyek/Számlák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2032109"/>
            <a:ext cx="11835442" cy="36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UNI-SOPRON ID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8" y="2668755"/>
            <a:ext cx="10992257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NEPTUNKÓD@uni-sopron.hu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Kötelező használni, egyetemi HIVATALOS kommunikációs csatornája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Neptun üzenetek a hivatalos e-mail címre kerülnek továbbításra</a:t>
            </a:r>
          </a:p>
          <a:p>
            <a:r>
              <a:rPr lang="hu-H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Eduroam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vezetéknélküli WiFi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 365 csomag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Pénzügyek/Beállítások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zoftver, Számítógépes ikon, szám látható&#10;&#10;Automatikusan generált leírás">
            <a:extLst>
              <a:ext uri="{FF2B5EF4-FFF2-40B4-BE49-F238E27FC236}">
                <a16:creationId xmlns:a16="http://schemas.microsoft.com/office/drawing/2014/main" id="{DB19AA35-EF85-2CB6-55C9-1A328F2B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9" y="2032110"/>
            <a:ext cx="8173591" cy="3286584"/>
          </a:xfrm>
          <a:prstGeom prst="rect">
            <a:avLst/>
          </a:prstGeom>
        </p:spPr>
      </p:pic>
      <p:pic>
        <p:nvPicPr>
          <p:cNvPr id="5" name="Kép 4" descr="A képen szöveg, képernyőkép, szoftver, Betűtípus látható&#10;&#10;Automatikusan generált leírás">
            <a:extLst>
              <a:ext uri="{FF2B5EF4-FFF2-40B4-BE49-F238E27FC236}">
                <a16:creationId xmlns:a16="http://schemas.microsoft.com/office/drawing/2014/main" id="{3AC2707B-A44D-18DB-D8B7-95AB09EBC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900" y="3782961"/>
            <a:ext cx="8097380" cy="2200582"/>
          </a:xfrm>
          <a:prstGeom prst="rect">
            <a:avLst/>
          </a:prstGeom>
        </p:spPr>
      </p:pic>
      <p:pic>
        <p:nvPicPr>
          <p:cNvPr id="7" name="Kép 6" descr="A képen szöveg, képernyőkép, szoftver látható&#10;&#10;Automatikusan generált leírás">
            <a:extLst>
              <a:ext uri="{FF2B5EF4-FFF2-40B4-BE49-F238E27FC236}">
                <a16:creationId xmlns:a16="http://schemas.microsoft.com/office/drawing/2014/main" id="{42DF9F9B-F391-4156-1BA5-CDC76058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74" y="2124308"/>
            <a:ext cx="11720052" cy="27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Pénzügyek/ Átutalásos számla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38200" y="2644624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etk.uni-sopron.hu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Menü/ Hallgatóknak/ Pénzügyek/ Tájékoztató </a:t>
            </a:r>
            <a:b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https://etk.uni-sopron.hu/hallgatoi-penzugyek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Számlakérelem dokumentáció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honlapon bővebben olvashat a Pénzügyekkel kapcsolatban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Kérdés esetén Szászi Tamás kollégánkat lehet keresni</a:t>
            </a:r>
          </a:p>
        </p:txBody>
      </p:sp>
    </p:spTree>
    <p:extLst>
      <p:ext uri="{BB962C8B-B14F-4D97-AF65-F5344CB8AC3E}">
        <p14:creationId xmlns:p14="http://schemas.microsoft.com/office/powerpoint/2010/main" val="27438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Diákigazolvány igénylés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410CA2F-BB91-0B48-BBC5-9873AA65DDD3}"/>
              </a:ext>
            </a:extLst>
          </p:cNvPr>
          <p:cNvSpPr txBox="1"/>
          <p:nvPr/>
        </p:nvSpPr>
        <p:spPr>
          <a:xfrm>
            <a:off x="347267" y="2580339"/>
            <a:ext cx="4768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 adatlap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Ügyintézés/Diákigazolvány igénylés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Új felvétel</a:t>
            </a:r>
          </a:p>
        </p:txBody>
      </p:sp>
      <p:pic>
        <p:nvPicPr>
          <p:cNvPr id="6" name="Kép 5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57D80232-E4E0-0394-45FC-A0ECD8F8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2" y="1749484"/>
            <a:ext cx="5982535" cy="5010849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F7F89D08-BB84-0B42-4B09-3EBF29EA05CC}"/>
              </a:ext>
            </a:extLst>
          </p:cNvPr>
          <p:cNvSpPr/>
          <p:nvPr/>
        </p:nvSpPr>
        <p:spPr>
          <a:xfrm>
            <a:off x="8399009" y="358742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4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Diákigazolvány igénylés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96301382-9085-10DB-C3FE-594F1115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2" y="1873386"/>
            <a:ext cx="9210368" cy="477949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F21086F-1D6D-2F26-A12E-861F26DCDC34}"/>
              </a:ext>
            </a:extLst>
          </p:cNvPr>
          <p:cNvSpPr txBox="1"/>
          <p:nvPr/>
        </p:nvSpPr>
        <p:spPr>
          <a:xfrm>
            <a:off x="9462320" y="3429000"/>
            <a:ext cx="265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 azonosító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Igénylés típusa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Képzés, cím ellenőrzés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Mentés</a:t>
            </a:r>
          </a:p>
        </p:txBody>
      </p:sp>
    </p:spTree>
    <p:extLst>
      <p:ext uri="{BB962C8B-B14F-4D97-AF65-F5344CB8AC3E}">
        <p14:creationId xmlns:p14="http://schemas.microsoft.com/office/powerpoint/2010/main" val="26428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Kérvények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zoftver, szám, képernyőkép látható&#10;&#10;Automatikusan generált leírás">
            <a:extLst>
              <a:ext uri="{FF2B5EF4-FFF2-40B4-BE49-F238E27FC236}">
                <a16:creationId xmlns:a16="http://schemas.microsoft.com/office/drawing/2014/main" id="{16C2DF8B-117F-C548-EB99-0FBF234E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8110"/>
            <a:ext cx="12192000" cy="4627380"/>
          </a:xfrm>
          <a:prstGeom prst="rect">
            <a:avLst/>
          </a:prstGeom>
        </p:spPr>
      </p:pic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8811785" y="4365087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2858" y="31056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Kérvények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szám, szoftver látható&#10;&#10;Automatikusan generált leírás">
            <a:extLst>
              <a:ext uri="{FF2B5EF4-FFF2-40B4-BE49-F238E27FC236}">
                <a16:creationId xmlns:a16="http://schemas.microsoft.com/office/drawing/2014/main" id="{5B9FCC95-F567-E892-488A-E7D2B994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08" y="0"/>
            <a:ext cx="7120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Kérvények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oftver, Számítógépes ikon látható&#10;&#10;Automatikusan generált leírás">
            <a:extLst>
              <a:ext uri="{FF2B5EF4-FFF2-40B4-BE49-F238E27FC236}">
                <a16:creationId xmlns:a16="http://schemas.microsoft.com/office/drawing/2014/main" id="{E6F13CF3-C4F2-203C-8B58-CCC554351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5" y="2069818"/>
            <a:ext cx="4514996" cy="4376782"/>
          </a:xfrm>
          <a:prstGeom prst="rect">
            <a:avLst/>
          </a:prstGeom>
        </p:spPr>
      </p:pic>
      <p:pic>
        <p:nvPicPr>
          <p:cNvPr id="6" name="Kép 5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D93631AE-B366-9CAC-A453-A422D6D7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16" y="1713742"/>
            <a:ext cx="7079984" cy="5144258"/>
          </a:xfrm>
          <a:prstGeom prst="rect">
            <a:avLst/>
          </a:prstGeom>
        </p:spPr>
      </p:pic>
      <p:sp>
        <p:nvSpPr>
          <p:cNvPr id="5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4418515" y="279508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7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Hivatalos bejegyzések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szoftver, szám látható&#10;&#10;Automatikusan generált leírás">
            <a:extLst>
              <a:ext uri="{FF2B5EF4-FFF2-40B4-BE49-F238E27FC236}">
                <a16:creationId xmlns:a16="http://schemas.microsoft.com/office/drawing/2014/main" id="{B41818E8-98BF-8D26-DB46-70A739C9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97" y="1817082"/>
            <a:ext cx="4028163" cy="481735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" y="2455868"/>
            <a:ext cx="11932691" cy="29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Tárgyfelvétel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képernyőkép, szöveg, szoftver, sor látható&#10;&#10;Automatikusan generált leírás">
            <a:extLst>
              <a:ext uri="{FF2B5EF4-FFF2-40B4-BE49-F238E27FC236}">
                <a16:creationId xmlns:a16="http://schemas.microsoft.com/office/drawing/2014/main" id="{793DABF7-DDAE-68D6-A41A-EA151A1F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193"/>
            <a:ext cx="12192000" cy="3231523"/>
          </a:xfrm>
          <a:prstGeom prst="rect">
            <a:avLst/>
          </a:prstGeom>
        </p:spPr>
      </p:pic>
      <p:sp>
        <p:nvSpPr>
          <p:cNvPr id="4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1287126" y="271744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9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Tárgyfelvétel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ám, sor, szoftver látható&#10;&#10;Automatikusan generált leírás">
            <a:extLst>
              <a:ext uri="{FF2B5EF4-FFF2-40B4-BE49-F238E27FC236}">
                <a16:creationId xmlns:a16="http://schemas.microsoft.com/office/drawing/2014/main" id="{5224AA6B-500A-5495-8793-01071EB3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9818"/>
            <a:ext cx="12192000" cy="45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25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Neptun kezdőképernyő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5E1460-D50A-A038-0068-E506210C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9" y="1586753"/>
            <a:ext cx="10791402" cy="5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Tárgyfelvétel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zoftver, Weblap, Számítógépes ikon látható&#10;&#10;Automatikusan generált leírás">
            <a:extLst>
              <a:ext uri="{FF2B5EF4-FFF2-40B4-BE49-F238E27FC236}">
                <a16:creationId xmlns:a16="http://schemas.microsoft.com/office/drawing/2014/main" id="{C91DF421-A88A-A065-54AA-CD7469ABB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25" y="1828098"/>
            <a:ext cx="9497750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Tárgyleadás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oftver, Weblap, Számítógépes ikon látható&#10;&#10;Automatikusan generált leírás">
            <a:extLst>
              <a:ext uri="{FF2B5EF4-FFF2-40B4-BE49-F238E27FC236}">
                <a16:creationId xmlns:a16="http://schemas.microsoft.com/office/drawing/2014/main" id="{9ECB6BEF-E28E-2449-6A63-33DF8E05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51" y="1729820"/>
            <a:ext cx="9478698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744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tárgyak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szám, sor látható&#10;&#10;Automatikusan generált leírás">
            <a:extLst>
              <a:ext uri="{FF2B5EF4-FFF2-40B4-BE49-F238E27FC236}">
                <a16:creationId xmlns:a16="http://schemas.microsoft.com/office/drawing/2014/main" id="{84B70034-6AB2-AACA-C4EE-8A72CED20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3697"/>
            <a:ext cx="12192000" cy="4581419"/>
          </a:xfrm>
          <a:prstGeom prst="rect">
            <a:avLst/>
          </a:prstGeom>
        </p:spPr>
      </p:pic>
      <p:sp>
        <p:nvSpPr>
          <p:cNvPr id="4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1287126" y="218260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4787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Felvett kurzusok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oftver, szám, Betűtípus látható&#10;&#10;Automatikusan generált leírás">
            <a:extLst>
              <a:ext uri="{FF2B5EF4-FFF2-40B4-BE49-F238E27FC236}">
                <a16:creationId xmlns:a16="http://schemas.microsoft.com/office/drawing/2014/main" id="{79A55799-1C4C-B329-DCA2-CB12A664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036"/>
            <a:ext cx="12192000" cy="5346708"/>
          </a:xfrm>
          <a:prstGeom prst="rect">
            <a:avLst/>
          </a:prstGeom>
        </p:spPr>
      </p:pic>
      <p:sp>
        <p:nvSpPr>
          <p:cNvPr id="5" name="Nyíl: jobbra mutató 1">
            <a:extLst>
              <a:ext uri="{FF2B5EF4-FFF2-40B4-BE49-F238E27FC236}">
                <a16:creationId xmlns:a16="http://schemas.microsoft.com/office/drawing/2014/main" id="{A1004D01-B959-EF99-225D-11219409CE18}"/>
              </a:ext>
            </a:extLst>
          </p:cNvPr>
          <p:cNvSpPr/>
          <p:nvPr/>
        </p:nvSpPr>
        <p:spPr>
          <a:xfrm rot="10800000">
            <a:off x="1295753" y="1734030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8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69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624D5330-F979-2ED8-BCC3-6533C34A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05" y="1255420"/>
            <a:ext cx="4475071" cy="5142722"/>
          </a:xfrm>
          <a:prstGeom prst="rect">
            <a:avLst/>
          </a:prstGeom>
        </p:spPr>
      </p:pic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AD59304C-A3FE-E426-181B-64438A4DC64B}"/>
              </a:ext>
            </a:extLst>
          </p:cNvPr>
          <p:cNvSpPr/>
          <p:nvPr/>
        </p:nvSpPr>
        <p:spPr>
          <a:xfrm>
            <a:off x="377025" y="2702815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1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szám, szoftver, Betűtípus látható&#10;&#10;Automatikusan generált leírás">
            <a:extLst>
              <a:ext uri="{FF2B5EF4-FFF2-40B4-BE49-F238E27FC236}">
                <a16:creationId xmlns:a16="http://schemas.microsoft.com/office/drawing/2014/main" id="{FB4C52BA-CB5A-29F8-9277-D42BED40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4" y="1322618"/>
            <a:ext cx="10515600" cy="50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3" name="Kép 2" descr="A képen szöveg, sor, szám, szoftver látható&#10;&#10;Automatikusan generált leírás">
            <a:extLst>
              <a:ext uri="{FF2B5EF4-FFF2-40B4-BE49-F238E27FC236}">
                <a16:creationId xmlns:a16="http://schemas.microsoft.com/office/drawing/2014/main" id="{71C216AE-5D96-87D3-BE6C-81575201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566"/>
            <a:ext cx="12192000" cy="54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F43B3A-3988-4618-ADF1-C64FB6B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Órarend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4" name="Kép 3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32E9C8FF-60E7-B2E3-DC3A-6E2949DF3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966"/>
            <a:ext cx="12192000" cy="56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552091" y="5234436"/>
            <a:ext cx="965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Köszönjük figyelmüket!</a:t>
            </a:r>
            <a:endParaRPr lang="en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48" y="393264"/>
            <a:ext cx="10332070" cy="1735875"/>
          </a:xfrm>
        </p:spPr>
        <p:txBody>
          <a:bodyPr>
            <a:noAutofit/>
          </a:bodyPr>
          <a:lstStyle/>
          <a:p>
            <a:pPr algn="ctr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Kétfaktoros hitelesítés beállítása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8069" y="1625694"/>
            <a:ext cx="6965578" cy="51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2" y="919272"/>
            <a:ext cx="4438739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Jelszóemlékeztető</a:t>
            </a:r>
            <a:endParaRPr lang="en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" y="2520880"/>
            <a:ext cx="4878688" cy="42391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525" y="3228885"/>
            <a:ext cx="6962775" cy="25050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887" y="189781"/>
            <a:ext cx="4283024" cy="29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5515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cs typeface="Calibri Light" panose="020F0302020204030204" pitchFamily="34" charset="0"/>
              </a:rPr>
              <a:t>Adatellenőrzés</a:t>
            </a:r>
            <a:endParaRPr lang="en-HU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94D5145-12CA-3E74-2CF3-8075FE8A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2668755"/>
            <a:ext cx="4935835" cy="3770955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Saját adatok menüpont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Adatok ellenőrzése</a:t>
            </a:r>
          </a:p>
          <a:p>
            <a:r>
              <a:rPr lang="hu-HU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Elérhetőségek beállítása</a:t>
            </a:r>
          </a:p>
          <a:p>
            <a:r>
              <a:rPr lang="hu-HU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Jelszó változtatás</a:t>
            </a:r>
            <a:endParaRPr lang="hu-HU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artalom helye 4">
            <a:extLst>
              <a:ext uri="{FF2B5EF4-FFF2-40B4-BE49-F238E27FC236}">
                <a16:creationId xmlns:a16="http://schemas.microsoft.com/office/drawing/2014/main" id="{5857A163-9E71-8BBA-AE4F-D85621921A8F}"/>
              </a:ext>
            </a:extLst>
          </p:cNvPr>
          <p:cNvSpPr txBox="1">
            <a:spLocks/>
          </p:cNvSpPr>
          <p:nvPr/>
        </p:nvSpPr>
        <p:spPr>
          <a:xfrm>
            <a:off x="6164096" y="2668754"/>
            <a:ext cx="5834974" cy="377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9EC9D3F-7436-B618-4F72-E0642A69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35" y="1738794"/>
            <a:ext cx="6096861" cy="4885214"/>
          </a:xfrm>
          <a:prstGeom prst="rect">
            <a:avLst/>
          </a:prstGeom>
        </p:spPr>
      </p:pic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EEB6B496-160D-22B3-D31C-F0D27AC66EDA}"/>
              </a:ext>
            </a:extLst>
          </p:cNvPr>
          <p:cNvSpPr/>
          <p:nvPr/>
        </p:nvSpPr>
        <p:spPr>
          <a:xfrm>
            <a:off x="5504427" y="3758853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A2A47D1E-BB42-C20C-4242-C953CA58CA37}"/>
              </a:ext>
            </a:extLst>
          </p:cNvPr>
          <p:cNvSpPr/>
          <p:nvPr/>
        </p:nvSpPr>
        <p:spPr>
          <a:xfrm>
            <a:off x="5504427" y="3213804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0797F081-415B-B73A-0423-149EF52B6D36}"/>
              </a:ext>
            </a:extLst>
          </p:cNvPr>
          <p:cNvSpPr/>
          <p:nvPr/>
        </p:nvSpPr>
        <p:spPr>
          <a:xfrm>
            <a:off x="5466751" y="4397532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73AC038E-3156-8228-2DC5-07F74C619F3C}"/>
              </a:ext>
            </a:extLst>
          </p:cNvPr>
          <p:cNvSpPr/>
          <p:nvPr/>
        </p:nvSpPr>
        <p:spPr>
          <a:xfrm>
            <a:off x="5463989" y="4941077"/>
            <a:ext cx="56115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4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59C0D450-D175-1EDE-D239-30253CB6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444"/>
            <a:ext cx="12192000" cy="551814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6E6528D-F80B-3C41-83B4-9AA9E894E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382" y="2431629"/>
            <a:ext cx="3506945" cy="110165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1A23A8B-EA7B-61FA-3E5D-F326288D1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382" y="4316597"/>
            <a:ext cx="3415018" cy="120775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A7A8F9B-10AB-F721-AD45-BFED2D799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596" y="3342381"/>
            <a:ext cx="2216988" cy="9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811BEA3-5975-42BD-926A-452955E8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488"/>
            <a:ext cx="12192000" cy="476122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A47208E-D35C-1314-AF55-41A111287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971" y="2437285"/>
            <a:ext cx="4532003" cy="158023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4BF27C2-1F99-C821-40C0-325FC3774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895" y="2582750"/>
            <a:ext cx="2372893" cy="14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Soproni_Egyetem_dronfoto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</TotalTime>
  <Words>252</Words>
  <Application>Microsoft Office PowerPoint</Application>
  <PresentationFormat>Szélesvásznú</PresentationFormat>
  <Paragraphs>93</Paragraphs>
  <Slides>48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3" baseType="lpstr">
      <vt:lpstr>Aptos</vt:lpstr>
      <vt:lpstr>Arial</vt:lpstr>
      <vt:lpstr>Calibri</vt:lpstr>
      <vt:lpstr>Calibri Light</vt:lpstr>
      <vt:lpstr>PPT_Soproni_Egyetem_dronfoto(1)</vt:lpstr>
      <vt:lpstr>PowerPoint-bemutató</vt:lpstr>
      <vt:lpstr>Témakörök</vt:lpstr>
      <vt:lpstr>UNI-SOPRON ID</vt:lpstr>
      <vt:lpstr>Neptun kezdőképernyő</vt:lpstr>
      <vt:lpstr>Kétfaktoros hitelesítés beállítása</vt:lpstr>
      <vt:lpstr>Jelszóemlékeztető</vt:lpstr>
      <vt:lpstr>Adatellenőrzés</vt:lpstr>
      <vt:lpstr>PowerPoint-bemutató</vt:lpstr>
      <vt:lpstr>PowerPoint-bemutató</vt:lpstr>
      <vt:lpstr>PowerPoint-bemutató</vt:lpstr>
      <vt:lpstr>PowerPoint-bemutató</vt:lpstr>
      <vt:lpstr>Tanulmányi adatok</vt:lpstr>
      <vt:lpstr>PowerPoint-bemutató</vt:lpstr>
      <vt:lpstr>PowerPoint-bemutató</vt:lpstr>
      <vt:lpstr>Féléves adatok listázva</vt:lpstr>
      <vt:lpstr>PowerPoint-bemutató</vt:lpstr>
      <vt:lpstr>Mintatanterv adatok listázva</vt:lpstr>
      <vt:lpstr>Mintatanterv adatok</vt:lpstr>
      <vt:lpstr>Információk</vt:lpstr>
      <vt:lpstr>PowerPoint-bemutató</vt:lpstr>
      <vt:lpstr>Időszakok</vt:lpstr>
      <vt:lpstr>Időszakok</vt:lpstr>
      <vt:lpstr>PowerPoint-bemutató</vt:lpstr>
      <vt:lpstr>Beiratkozás/Regisztráció</vt:lpstr>
      <vt:lpstr>Beiratkozás/Regisztráció</vt:lpstr>
      <vt:lpstr>Képzési szerződés</vt:lpstr>
      <vt:lpstr>Pénzügyek</vt:lpstr>
      <vt:lpstr>Pénzügyek/Befizetés</vt:lpstr>
      <vt:lpstr>Pénzügyek/Számlák</vt:lpstr>
      <vt:lpstr>Pénzügyek/Beállítások</vt:lpstr>
      <vt:lpstr>Pénzügyek/ Átutalásos számla</vt:lpstr>
      <vt:lpstr>Diákigazolvány igénylés</vt:lpstr>
      <vt:lpstr>Diákigazolvány igénylés</vt:lpstr>
      <vt:lpstr>Kérvények</vt:lpstr>
      <vt:lpstr>Kérvények</vt:lpstr>
      <vt:lpstr>Kérvények</vt:lpstr>
      <vt:lpstr>Hivatalos bejegyzések</vt:lpstr>
      <vt:lpstr>Tárgyfelvétel</vt:lpstr>
      <vt:lpstr>Tárgyfelvétel</vt:lpstr>
      <vt:lpstr>Tárgyfelvétel</vt:lpstr>
      <vt:lpstr>Tárgyleadás</vt:lpstr>
      <vt:lpstr>Felvett tárgyak</vt:lpstr>
      <vt:lpstr>Felvett kurzusok</vt:lpstr>
      <vt:lpstr>Órarend</vt:lpstr>
      <vt:lpstr>Órarend</vt:lpstr>
      <vt:lpstr>Órarend</vt:lpstr>
      <vt:lpstr>Órarend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Bogáti Gergő</dc:creator>
  <cp:lastModifiedBy>Katona Krisztián</cp:lastModifiedBy>
  <cp:revision>351</cp:revision>
  <cp:lastPrinted>2024-08-22T11:07:27Z</cp:lastPrinted>
  <dcterms:created xsi:type="dcterms:W3CDTF">2021-07-12T08:47:21Z</dcterms:created>
  <dcterms:modified xsi:type="dcterms:W3CDTF">2024-08-28T16:03:14Z</dcterms:modified>
</cp:coreProperties>
</file>