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558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84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72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66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008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19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825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606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21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01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09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967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19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7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71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59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85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188DCF-075C-4DF4-8052-E61417EE090F}" type="datetimeFigureOut">
              <a:rPr lang="hu-HU" smtClean="0"/>
              <a:t>2023. 08. 09.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BD69-BE6C-4C3B-B28F-0B0E020BEA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200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Jelentkezések elbírálása projektfelelősök részére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673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8. </a:t>
            </a:r>
            <a:r>
              <a:rPr lang="hu-HU" dirty="0" smtClean="0"/>
              <a:t>Visszajelző </a:t>
            </a:r>
            <a:r>
              <a:rPr lang="hu-HU" dirty="0"/>
              <a:t>üzenet</a:t>
            </a: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963" y="3212306"/>
            <a:ext cx="48958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2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alábbi lépések alapján lehet elbírálni a jelentkezéseket: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 Oktatás menüpont / Kurzusok almenüpont</a:t>
            </a:r>
          </a:p>
          <a:p>
            <a:r>
              <a:rPr lang="hu-HU" dirty="0" smtClean="0"/>
              <a:t>2. Aktuális félév kiválasztása (</a:t>
            </a:r>
            <a:r>
              <a:rPr lang="hu-HU" dirty="0" smtClean="0"/>
              <a:t>2023/24/1)</a:t>
            </a:r>
            <a:endParaRPr lang="hu-HU" dirty="0" smtClean="0"/>
          </a:p>
          <a:p>
            <a:r>
              <a:rPr lang="hu-HU" dirty="0" smtClean="0"/>
              <a:t>3. </a:t>
            </a:r>
            <a:r>
              <a:rPr lang="hu-HU" dirty="0" err="1" smtClean="0"/>
              <a:t>Jóváhagyásos</a:t>
            </a:r>
            <a:r>
              <a:rPr lang="hu-HU" dirty="0" smtClean="0"/>
              <a:t> szűrés beállítása</a:t>
            </a:r>
          </a:p>
          <a:p>
            <a:r>
              <a:rPr lang="hu-HU" dirty="0" smtClean="0"/>
              <a:t>4. Kurzusok listázása</a:t>
            </a:r>
          </a:p>
          <a:p>
            <a:r>
              <a:rPr lang="hu-HU" dirty="0" smtClean="0"/>
              <a:t>5. Tárgy kiválasztása</a:t>
            </a:r>
          </a:p>
          <a:p>
            <a:r>
              <a:rPr lang="hu-HU" dirty="0" smtClean="0"/>
              <a:t>6. Jóváhagyás fül kiválasztása</a:t>
            </a:r>
          </a:p>
          <a:p>
            <a:r>
              <a:rPr lang="hu-HU" dirty="0" smtClean="0"/>
              <a:t>7</a:t>
            </a:r>
            <a:r>
              <a:rPr lang="hu-HU" dirty="0"/>
              <a:t>. </a:t>
            </a:r>
            <a:r>
              <a:rPr lang="hu-HU" dirty="0" smtClean="0"/>
              <a:t>Elbírálás kiválasztása, mentés</a:t>
            </a:r>
          </a:p>
          <a:p>
            <a:r>
              <a:rPr lang="hu-HU" dirty="0" smtClean="0"/>
              <a:t>8. Visszajelző üzenet</a:t>
            </a:r>
          </a:p>
          <a:p>
            <a:pPr algn="ctr"/>
            <a:r>
              <a:rPr lang="hu-HU" sz="2400" b="1" dirty="0" smtClean="0"/>
              <a:t>Naponta kérjük ellenőrizni a hallgatói jelentkezéseket!</a:t>
            </a:r>
          </a:p>
        </p:txBody>
      </p:sp>
    </p:spTree>
    <p:extLst>
      <p:ext uri="{BB962C8B-B14F-4D97-AF65-F5344CB8AC3E}">
        <p14:creationId xmlns:p14="http://schemas.microsoft.com/office/powerpoint/2010/main" val="358732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Oktatás menüpont / Kurzusok almenüpont</a:t>
            </a: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862" y="2052638"/>
            <a:ext cx="8620051" cy="419576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8868087">
            <a:off x="2422145" y="3173246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99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Aktuális félév kiválasztása (2022/23/2)</a:t>
            </a: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3304242"/>
            <a:ext cx="8947150" cy="1692553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8868087">
            <a:off x="3835310" y="4074486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542137" y="3781185"/>
            <a:ext cx="161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2023/24/1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8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hu-HU" dirty="0" err="1"/>
              <a:t>Jóváhagyásos</a:t>
            </a:r>
            <a:r>
              <a:rPr lang="hu-HU" dirty="0"/>
              <a:t> szűrés beállítása</a:t>
            </a: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3304242"/>
            <a:ext cx="8947150" cy="1692553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8868087">
            <a:off x="3843622" y="4212337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790825" y="4336256"/>
            <a:ext cx="302419" cy="642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5619750" y="3609975"/>
            <a:ext cx="390525" cy="10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55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Kurzusok listázása</a:t>
            </a: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3304242"/>
            <a:ext cx="8947150" cy="1692553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8868087">
            <a:off x="3103790" y="4445093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617369" y="3605213"/>
            <a:ext cx="407194" cy="1143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786063" y="4336256"/>
            <a:ext cx="332595" cy="476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87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Tárgy kiválasztása</a:t>
            </a: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3489233"/>
            <a:ext cx="8947150" cy="132257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8868087">
            <a:off x="2164450" y="4195712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27175" y="3790950"/>
            <a:ext cx="479425" cy="1079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702050" y="4438650"/>
            <a:ext cx="374650" cy="893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833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Jóváhagyás fül kiválasztása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829" y="2052638"/>
            <a:ext cx="7442117" cy="4195762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 rot="8868087">
            <a:off x="7293405" y="2033441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305050" y="3686175"/>
            <a:ext cx="547688" cy="128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04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Elbírálás kiválasztása, mentés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005" y="2052638"/>
            <a:ext cx="7415765" cy="4195762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 rot="19495535">
            <a:off x="8047092" y="4010061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8868087">
            <a:off x="9097266" y="3289624"/>
            <a:ext cx="720216" cy="1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635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107</Words>
  <Application>Microsoft Office PowerPoint</Application>
  <PresentationFormat>Szélesvásznú</PresentationFormat>
  <Paragraphs>20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Jelentkezések elbírálása projektfelelősök részére</vt:lpstr>
      <vt:lpstr>Az alábbi lépések alapján lehet elbírálni a jelentkezéseket:</vt:lpstr>
      <vt:lpstr>1. Oktatás menüpont / Kurzusok almenüpont</vt:lpstr>
      <vt:lpstr>2. Aktuális félév kiválasztása (2022/23/2)</vt:lpstr>
      <vt:lpstr>3. Jóváhagyásos szűrés beállítása</vt:lpstr>
      <vt:lpstr>4. Kurzusok listázása</vt:lpstr>
      <vt:lpstr>5. Tárgy kiválasztása</vt:lpstr>
      <vt:lpstr>6. Jóváhagyás fül kiválasztása</vt:lpstr>
      <vt:lpstr>7. Elbírálás kiválasztása, mentés</vt:lpstr>
      <vt:lpstr>8. Visszajelző üzenet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Hallgatók jelentkezése a projektmunkára</dc:title>
  <dc:creator>Katona Krisztián</dc:creator>
  <cp:lastModifiedBy>Katona Krisztián</cp:lastModifiedBy>
  <cp:revision>16</cp:revision>
  <dcterms:created xsi:type="dcterms:W3CDTF">2023-03-21T13:37:16Z</dcterms:created>
  <dcterms:modified xsi:type="dcterms:W3CDTF">2023-08-09T08:31:18Z</dcterms:modified>
</cp:coreProperties>
</file>