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ona Krisztián" initials="KK" lastIdx="1" clrIdx="0">
    <p:extLst>
      <p:ext uri="{19B8F6BF-5375-455C-9EA6-DF929625EA0E}">
        <p15:presenceInfo xmlns:p15="http://schemas.microsoft.com/office/powerpoint/2012/main" userId="S-1-5-21-1058036200-1251564309-2120448977-142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9T10:18:14.0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58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84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7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66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00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19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25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60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21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0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67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19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7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9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8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20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Hallgatók jelentkezése a projektmunkára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673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alábbi lépések alapján lehet Projektmunkára jelentkezni: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Tárgyak menüpont / Tárgyfelvétel almenüpont</a:t>
            </a:r>
          </a:p>
          <a:p>
            <a:r>
              <a:rPr lang="hu-HU" dirty="0" smtClean="0"/>
              <a:t>2. Aktuális félév kiválasztása (</a:t>
            </a:r>
            <a:r>
              <a:rPr lang="hu-HU" dirty="0" smtClean="0"/>
              <a:t>2023/24/1)</a:t>
            </a:r>
            <a:endParaRPr lang="hu-HU" dirty="0" smtClean="0"/>
          </a:p>
          <a:p>
            <a:r>
              <a:rPr lang="hu-HU" dirty="0" smtClean="0"/>
              <a:t>3. Minden további intézményi tárgy kiválasztása</a:t>
            </a:r>
          </a:p>
          <a:p>
            <a:r>
              <a:rPr lang="hu-HU" dirty="0" smtClean="0"/>
              <a:t>4. Tárgyak listázása</a:t>
            </a:r>
          </a:p>
          <a:p>
            <a:r>
              <a:rPr lang="hu-HU" dirty="0" smtClean="0"/>
              <a:t>5. Projektmunka tárgy sorában Felvesz gomb</a:t>
            </a:r>
          </a:p>
          <a:p>
            <a:r>
              <a:rPr lang="hu-HU" dirty="0" smtClean="0"/>
              <a:t>6. Kurzus kiválasztása, mentése</a:t>
            </a:r>
          </a:p>
          <a:p>
            <a:r>
              <a:rPr lang="hu-HU" dirty="0" smtClean="0"/>
              <a:t>7</a:t>
            </a:r>
            <a:r>
              <a:rPr lang="hu-HU" dirty="0"/>
              <a:t>. </a:t>
            </a:r>
            <a:r>
              <a:rPr lang="hu-HU" dirty="0" smtClean="0"/>
              <a:t>Visszajelző üzenet</a:t>
            </a:r>
          </a:p>
        </p:txBody>
      </p:sp>
    </p:spTree>
    <p:extLst>
      <p:ext uri="{BB962C8B-B14F-4D97-AF65-F5344CB8AC3E}">
        <p14:creationId xmlns:p14="http://schemas.microsoft.com/office/powerpoint/2010/main" val="35873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Tárgyak menüpont / Tárgyfelvétel </a:t>
            </a:r>
            <a:r>
              <a:rPr lang="hu-HU" dirty="0" smtClean="0"/>
              <a:t>almenüpont</a:t>
            </a:r>
            <a:endParaRPr lang="hu-HU" dirty="0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931" y="2052638"/>
            <a:ext cx="8545913" cy="4195762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 rot="8868087">
            <a:off x="3028974" y="3264687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99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Aktuális félév kiválasztása (</a:t>
            </a:r>
            <a:r>
              <a:rPr lang="hu-HU" dirty="0" smtClean="0"/>
              <a:t>2023/24/1)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032820"/>
            <a:ext cx="8947150" cy="2235397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8868087">
            <a:off x="3843622" y="3322876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414059" y="2718420"/>
            <a:ext cx="13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2023/24/1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23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Minden további intézményi tárgy </a:t>
            </a:r>
            <a:r>
              <a:rPr lang="hu-HU" dirty="0" smtClean="0"/>
              <a:t>kiválasztása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032820"/>
            <a:ext cx="8947150" cy="2235397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2627483">
            <a:off x="2073012" y="3630446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784475" y="3584575"/>
            <a:ext cx="352425" cy="730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90800" y="3355975"/>
            <a:ext cx="403225" cy="98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55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Tárgyak listázása</a:t>
            </a:r>
            <a:br>
              <a:rPr lang="hu-HU" dirty="0"/>
            </a:b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032820"/>
            <a:ext cx="8947150" cy="2235397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3486175" y="4428469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581275" y="3340894"/>
            <a:ext cx="407194" cy="1262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784872" y="3593306"/>
            <a:ext cx="29408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87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Projektmunka tárgy sorában Felvesz </a:t>
            </a:r>
            <a:r>
              <a:rPr lang="hu-HU" dirty="0" smtClean="0"/>
              <a:t>gomb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301643"/>
            <a:ext cx="8947150" cy="1697751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8868087">
            <a:off x="8157927" y="4154148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103313" y="5348378"/>
            <a:ext cx="894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Megjegyzés: </a:t>
            </a:r>
            <a:r>
              <a:rPr lang="hu-HU" dirty="0"/>
              <a:t>A projektre való jelentkezés azon hallgatók számára is kötelező, akik felmentést kapnak a </a:t>
            </a:r>
            <a:r>
              <a:rPr lang="hu-HU" dirty="0" err="1"/>
              <a:t>projekthét</a:t>
            </a:r>
            <a:r>
              <a:rPr lang="hu-HU"/>
              <a:t> teljesítése alól, az erre külön létrehozott kurzuson keresztül, amelyet az oktatási dékánhelyettes hagy jóvá.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35628" y="3477702"/>
            <a:ext cx="79802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3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Kurzus </a:t>
            </a:r>
            <a:r>
              <a:rPr lang="hu-HU" dirty="0" smtClean="0"/>
              <a:t>kiválasztása, mentése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571" y="2052638"/>
            <a:ext cx="7850633" cy="4195762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8868087">
            <a:off x="9255208" y="4330712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19557162">
            <a:off x="6503696" y="5633814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04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</a:t>
            </a:r>
            <a:r>
              <a:rPr lang="hu-HU" dirty="0"/>
              <a:t>Kurzus </a:t>
            </a:r>
            <a:r>
              <a:rPr lang="hu-HU" dirty="0" smtClean="0"/>
              <a:t>mentése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989" y="3202649"/>
            <a:ext cx="4991797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134</Words>
  <Application>Microsoft Office PowerPoint</Application>
  <PresentationFormat>Szélesvásznú</PresentationFormat>
  <Paragraphs>18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Hallgatók jelentkezése a projektmunkára</vt:lpstr>
      <vt:lpstr>Az alábbi lépések alapján lehet Projektmunkára jelentkezni:</vt:lpstr>
      <vt:lpstr>1. Tárgyak menüpont / Tárgyfelvétel almenüpont</vt:lpstr>
      <vt:lpstr>2. Aktuális félév kiválasztása (2023/24/1)</vt:lpstr>
      <vt:lpstr>3. Minden további intézményi tárgy kiválasztása</vt:lpstr>
      <vt:lpstr>4. Tárgyak listázása </vt:lpstr>
      <vt:lpstr>5. Projektmunka tárgy sorában Felvesz gomb</vt:lpstr>
      <vt:lpstr>6. Kurzus kiválasztása, mentése</vt:lpstr>
      <vt:lpstr>7. Kurzus mentése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Hallgatók jelentkezése a projektmunkára</dc:title>
  <dc:creator>Katona Krisztián</dc:creator>
  <cp:lastModifiedBy>Katona Krisztián</cp:lastModifiedBy>
  <cp:revision>12</cp:revision>
  <dcterms:created xsi:type="dcterms:W3CDTF">2023-03-21T13:37:16Z</dcterms:created>
  <dcterms:modified xsi:type="dcterms:W3CDTF">2023-08-09T08:27:51Z</dcterms:modified>
</cp:coreProperties>
</file>